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 id="2147483669" r:id="rId2"/>
    <p:sldMasterId id="2147483695" r:id="rId3"/>
    <p:sldMasterId id="2147483703" r:id="rId4"/>
  </p:sldMasterIdLst>
  <p:notesMasterIdLst>
    <p:notesMasterId r:id="rId13"/>
  </p:notesMasterIdLst>
  <p:handoutMasterIdLst>
    <p:handoutMasterId r:id="rId14"/>
  </p:handoutMasterIdLst>
  <p:sldIdLst>
    <p:sldId id="379" r:id="rId5"/>
    <p:sldId id="410" r:id="rId6"/>
    <p:sldId id="423" r:id="rId7"/>
    <p:sldId id="424" r:id="rId8"/>
    <p:sldId id="425" r:id="rId9"/>
    <p:sldId id="420" r:id="rId10"/>
    <p:sldId id="426" r:id="rId11"/>
    <p:sldId id="383" r:id="rId12"/>
  </p:sldIdLst>
  <p:sldSz cx="9144000" cy="6858000" type="screen4x3"/>
  <p:notesSz cx="7007225" cy="9288463"/>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6">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Avillanoza" initials="" lastIdx="2" clrIdx="0"/>
  <p:cmAuthor id="1" name="Margaret Smith" initials="" lastIdx="1" clrIdx="1"/>
  <p:cmAuthor id="2" name="Willingham, Cornelius V (EXTERNAL)" initials="WCV("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F99"/>
    <a:srgbClr val="006892"/>
    <a:srgbClr val="69BE28"/>
    <a:srgbClr val="FECB00"/>
    <a:srgbClr val="00A9E0"/>
    <a:srgbClr val="007BAB"/>
    <a:srgbClr val="0086BB"/>
    <a:srgbClr val="000000"/>
    <a:srgbClr val="9085E1"/>
    <a:srgbClr val="D9A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70" autoAdjust="0"/>
    <p:restoredTop sz="95579" autoAdjust="0"/>
  </p:normalViewPr>
  <p:slideViewPr>
    <p:cSldViewPr snapToGrid="0">
      <p:cViewPr>
        <p:scale>
          <a:sx n="90" d="100"/>
          <a:sy n="90" d="100"/>
        </p:scale>
        <p:origin x="1704" y="5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4" d="100"/>
          <a:sy n="84" d="100"/>
        </p:scale>
        <p:origin x="-3132" y="774"/>
      </p:cViewPr>
      <p:guideLst>
        <p:guide orient="horz" pos="2926"/>
        <p:guide pos="2207"/>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6147" cy="464265"/>
          </a:xfrm>
          <a:prstGeom prst="rect">
            <a:avLst/>
          </a:prstGeom>
        </p:spPr>
        <p:txBody>
          <a:bodyPr vert="horz" lIns="93093" tIns="46546" rIns="93093" bIns="4654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sz="quarter" idx="1"/>
          </p:nvPr>
        </p:nvSpPr>
        <p:spPr>
          <a:xfrm>
            <a:off x="3969495" y="0"/>
            <a:ext cx="3036147" cy="464265"/>
          </a:xfrm>
          <a:prstGeom prst="rect">
            <a:avLst/>
          </a:prstGeom>
        </p:spPr>
        <p:txBody>
          <a:bodyPr vert="horz" lIns="93093" tIns="46546" rIns="93093" bIns="46546" rtlCol="0"/>
          <a:lstStyle>
            <a:lvl1pPr algn="r" fontAlgn="auto">
              <a:spcBef>
                <a:spcPts val="0"/>
              </a:spcBef>
              <a:spcAft>
                <a:spcPts val="0"/>
              </a:spcAft>
              <a:defRPr sz="1200">
                <a:latin typeface="+mn-lt"/>
              </a:defRPr>
            </a:lvl1pPr>
          </a:lstStyle>
          <a:p>
            <a:pPr>
              <a:defRPr/>
            </a:pPr>
            <a:fld id="{D8103022-AEE5-49E5-8F47-9061625D0E3A}" type="datetimeFigureOut">
              <a:rPr lang="en-US"/>
              <a:pPr>
                <a:defRPr/>
              </a:pPr>
              <a:t>11/21/17</a:t>
            </a:fld>
            <a:endParaRPr lang="en-US" dirty="0"/>
          </a:p>
        </p:txBody>
      </p:sp>
      <p:sp>
        <p:nvSpPr>
          <p:cNvPr id="4" name="Footer Placeholder 3"/>
          <p:cNvSpPr>
            <a:spLocks noGrp="1"/>
          </p:cNvSpPr>
          <p:nvPr>
            <p:ph type="ftr" sz="quarter" idx="2"/>
          </p:nvPr>
        </p:nvSpPr>
        <p:spPr>
          <a:xfrm>
            <a:off x="1" y="8822614"/>
            <a:ext cx="3036147" cy="464265"/>
          </a:xfrm>
          <a:prstGeom prst="rect">
            <a:avLst/>
          </a:prstGeom>
        </p:spPr>
        <p:txBody>
          <a:bodyPr vert="horz" lIns="93093" tIns="46546" rIns="93093" bIns="46546" rtlCol="0" anchor="b"/>
          <a:lstStyle>
            <a:lvl1pPr algn="l" fontAlgn="auto">
              <a:spcBef>
                <a:spcPts val="0"/>
              </a:spcBef>
              <a:spcAft>
                <a:spcPts val="0"/>
              </a:spcAft>
              <a:defRPr sz="1200">
                <a:latin typeface="+mn-lt"/>
              </a:defRPr>
            </a:lvl1pPr>
          </a:lstStyle>
          <a:p>
            <a:pPr>
              <a:defRPr/>
            </a:pPr>
            <a:endParaRPr lang="en-US" dirty="0"/>
          </a:p>
        </p:txBody>
      </p:sp>
      <p:sp>
        <p:nvSpPr>
          <p:cNvPr id="5" name="Slide Number Placeholder 4"/>
          <p:cNvSpPr>
            <a:spLocks noGrp="1"/>
          </p:cNvSpPr>
          <p:nvPr>
            <p:ph type="sldNum" sz="quarter" idx="3"/>
          </p:nvPr>
        </p:nvSpPr>
        <p:spPr>
          <a:xfrm>
            <a:off x="3969495" y="8822614"/>
            <a:ext cx="3036147" cy="464265"/>
          </a:xfrm>
          <a:prstGeom prst="rect">
            <a:avLst/>
          </a:prstGeom>
        </p:spPr>
        <p:txBody>
          <a:bodyPr vert="horz" lIns="93093" tIns="46546" rIns="93093" bIns="46546" rtlCol="0" anchor="b"/>
          <a:lstStyle>
            <a:lvl1pPr algn="r" fontAlgn="auto">
              <a:spcBef>
                <a:spcPts val="0"/>
              </a:spcBef>
              <a:spcAft>
                <a:spcPts val="0"/>
              </a:spcAft>
              <a:defRPr sz="1200">
                <a:latin typeface="+mn-lt"/>
              </a:defRPr>
            </a:lvl1pPr>
          </a:lstStyle>
          <a:p>
            <a:pPr>
              <a:defRPr/>
            </a:pPr>
            <a:fld id="{B2D4C7F4-A218-496A-84BD-32215638B6BA}" type="slidenum">
              <a:rPr lang="en-US"/>
              <a:pPr>
                <a:defRPr/>
              </a:pPr>
              <a:t>‹#›</a:t>
            </a:fld>
            <a:endParaRPr lang="en-US" dirty="0"/>
          </a:p>
        </p:txBody>
      </p:sp>
    </p:spTree>
    <p:extLst>
      <p:ext uri="{BB962C8B-B14F-4D97-AF65-F5344CB8AC3E}">
        <p14:creationId xmlns:p14="http://schemas.microsoft.com/office/powerpoint/2010/main" val="3686736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6147" cy="464265"/>
          </a:xfrm>
          <a:prstGeom prst="rect">
            <a:avLst/>
          </a:prstGeom>
        </p:spPr>
        <p:txBody>
          <a:bodyPr vert="horz" lIns="93093" tIns="46546" rIns="93093" bIns="46546"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69495" y="0"/>
            <a:ext cx="3036147" cy="464265"/>
          </a:xfrm>
          <a:prstGeom prst="rect">
            <a:avLst/>
          </a:prstGeom>
        </p:spPr>
        <p:txBody>
          <a:bodyPr vert="horz" lIns="93093" tIns="46546" rIns="93093" bIns="46546" rtlCol="0"/>
          <a:lstStyle>
            <a:lvl1pPr algn="r" fontAlgn="auto">
              <a:spcBef>
                <a:spcPts val="0"/>
              </a:spcBef>
              <a:spcAft>
                <a:spcPts val="0"/>
              </a:spcAft>
              <a:defRPr sz="1200">
                <a:latin typeface="+mn-lt"/>
              </a:defRPr>
            </a:lvl1pPr>
          </a:lstStyle>
          <a:p>
            <a:pPr>
              <a:defRPr/>
            </a:pPr>
            <a:fld id="{2D6902FF-A5B7-4D78-90B1-334A8927257B}" type="datetimeFigureOut">
              <a:rPr lang="en-US"/>
              <a:pPr>
                <a:defRPr/>
              </a:pPr>
              <a:t>11/21/17</a:t>
            </a:fld>
            <a:endParaRPr lang="en-US" dirty="0"/>
          </a:p>
        </p:txBody>
      </p:sp>
      <p:sp>
        <p:nvSpPr>
          <p:cNvPr id="4" name="Slide Image Placeholder 3"/>
          <p:cNvSpPr>
            <a:spLocks noGrp="1" noRot="1" noChangeAspect="1"/>
          </p:cNvSpPr>
          <p:nvPr>
            <p:ph type="sldImg" idx="2"/>
          </p:nvPr>
        </p:nvSpPr>
        <p:spPr>
          <a:xfrm>
            <a:off x="1181100" y="695325"/>
            <a:ext cx="4645025" cy="3484563"/>
          </a:xfrm>
          <a:prstGeom prst="rect">
            <a:avLst/>
          </a:prstGeom>
          <a:noFill/>
          <a:ln w="12700">
            <a:solidFill>
              <a:prstClr val="black"/>
            </a:solidFill>
          </a:ln>
        </p:spPr>
        <p:txBody>
          <a:bodyPr vert="horz" lIns="93093" tIns="46546" rIns="93093" bIns="46546" rtlCol="0" anchor="ctr"/>
          <a:lstStyle/>
          <a:p>
            <a:pPr lvl="0"/>
            <a:endParaRPr lang="en-US" noProof="0" dirty="0"/>
          </a:p>
        </p:txBody>
      </p:sp>
      <p:sp>
        <p:nvSpPr>
          <p:cNvPr id="5" name="Notes Placeholder 4"/>
          <p:cNvSpPr>
            <a:spLocks noGrp="1"/>
          </p:cNvSpPr>
          <p:nvPr>
            <p:ph type="body" sz="quarter" idx="3"/>
          </p:nvPr>
        </p:nvSpPr>
        <p:spPr>
          <a:xfrm>
            <a:off x="700406" y="4411308"/>
            <a:ext cx="5606414" cy="4179967"/>
          </a:xfrm>
          <a:prstGeom prst="rect">
            <a:avLst/>
          </a:prstGeom>
        </p:spPr>
        <p:txBody>
          <a:bodyPr vert="horz" lIns="93093" tIns="46546" rIns="93093" bIns="465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2614"/>
            <a:ext cx="3036147" cy="464265"/>
          </a:xfrm>
          <a:prstGeom prst="rect">
            <a:avLst/>
          </a:prstGeom>
        </p:spPr>
        <p:txBody>
          <a:bodyPr vert="horz" lIns="93093" tIns="46546" rIns="93093" bIns="46546"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69495" y="8822614"/>
            <a:ext cx="3036147" cy="464265"/>
          </a:xfrm>
          <a:prstGeom prst="rect">
            <a:avLst/>
          </a:prstGeom>
        </p:spPr>
        <p:txBody>
          <a:bodyPr vert="horz" lIns="93093" tIns="46546" rIns="93093" bIns="46546" rtlCol="0" anchor="b"/>
          <a:lstStyle>
            <a:lvl1pPr algn="r" fontAlgn="auto">
              <a:spcBef>
                <a:spcPts val="0"/>
              </a:spcBef>
              <a:spcAft>
                <a:spcPts val="0"/>
              </a:spcAft>
              <a:defRPr sz="1200">
                <a:latin typeface="+mn-lt"/>
              </a:defRPr>
            </a:lvl1pPr>
          </a:lstStyle>
          <a:p>
            <a:pPr>
              <a:defRPr/>
            </a:pPr>
            <a:fld id="{74756F97-4C03-482F-AD33-7D5B1AA49E01}" type="slidenum">
              <a:rPr lang="en-US"/>
              <a:pPr>
                <a:defRPr/>
              </a:pPr>
              <a:t>‹#›</a:t>
            </a:fld>
            <a:endParaRPr lang="en-US" dirty="0"/>
          </a:p>
        </p:txBody>
      </p:sp>
    </p:spTree>
    <p:extLst>
      <p:ext uri="{BB962C8B-B14F-4D97-AF65-F5344CB8AC3E}">
        <p14:creationId xmlns:p14="http://schemas.microsoft.com/office/powerpoint/2010/main" val="1305955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xfrm>
            <a:off x="1181100" y="696913"/>
            <a:ext cx="4645025" cy="3482975"/>
          </a:xfrm>
          <a:noFill/>
          <a:ln>
            <a:solidFill>
              <a:srgbClr val="000000"/>
            </a:solidFill>
            <a:miter lim="800000"/>
            <a:headEnd/>
            <a:tailEnd/>
          </a:ln>
        </p:spPr>
      </p:sp>
      <p:sp>
        <p:nvSpPr>
          <p:cNvPr id="23554" name="Notes Placeholder 2"/>
          <p:cNvSpPr>
            <a:spLocks noGrp="1"/>
          </p:cNvSpPr>
          <p:nvPr>
            <p:ph type="body" idx="1"/>
          </p:nvPr>
        </p:nvSpPr>
        <p:spPr bwMode="auto">
          <a:noFill/>
        </p:spPr>
        <p:txBody>
          <a:bodyPr/>
          <a:lstStyle/>
          <a:p>
            <a:pPr marL="231603" indent="-231603" eaLnBrk="1" hangingPunct="1">
              <a:spcBef>
                <a:spcPct val="0"/>
              </a:spcBef>
              <a:buFontTx/>
              <a:buChar char="•"/>
            </a:pPr>
            <a:r>
              <a:rPr lang="en-US" sz="1100" dirty="0">
                <a:ea typeface="ＭＳ Ｐゴシック"/>
                <a:cs typeface="Arial" charset="0"/>
              </a:rPr>
              <a:t>Coalition and coordinator introduction.</a:t>
            </a:r>
          </a:p>
          <a:p>
            <a:pPr marL="231603" indent="-231603" eaLnBrk="1" hangingPunct="1">
              <a:spcBef>
                <a:spcPct val="0"/>
              </a:spcBef>
            </a:pPr>
            <a:endParaRPr lang="en-US" sz="1100" dirty="0">
              <a:ea typeface="ＭＳ Ｐゴシック"/>
              <a:cs typeface="Arial" charset="0"/>
            </a:endParaRPr>
          </a:p>
          <a:p>
            <a:pPr marL="231603" indent="-231603" eaLnBrk="1" hangingPunct="1">
              <a:spcBef>
                <a:spcPct val="0"/>
              </a:spcBef>
              <a:buFontTx/>
              <a:buChar char="•"/>
            </a:pPr>
            <a:r>
              <a:rPr lang="en-US" sz="1100" dirty="0">
                <a:ea typeface="ＭＳ Ｐゴシック"/>
                <a:cs typeface="Arial" charset="0"/>
              </a:rPr>
              <a:t>This presentation will provide an overview of electric-drive vehicles, a category that includes plug-in hybrid electric vehicles (PHEVs), hybrid electric vehicles (HEVs) and all-electric vehicles (EVs). Recent developments in battery technology and in the marketplace have made these options more viable and attractive than they were just a couple of years ago.</a:t>
            </a:r>
          </a:p>
          <a:p>
            <a:pPr marL="231603" indent="-231603" eaLnBrk="1" hangingPunct="1">
              <a:spcBef>
                <a:spcPct val="0"/>
              </a:spcBef>
              <a:buFontTx/>
              <a:buChar char="•"/>
            </a:pPr>
            <a:endParaRPr lang="en-US" sz="1100" dirty="0">
              <a:ea typeface="ＭＳ Ｐゴシック"/>
              <a:cs typeface="Arial" charset="0"/>
            </a:endParaRPr>
          </a:p>
          <a:p>
            <a:pPr marL="231603" indent="-231603" eaLnBrk="1" hangingPunct="1">
              <a:spcBef>
                <a:spcPct val="0"/>
              </a:spcBef>
              <a:buFontTx/>
              <a:buChar char="•"/>
            </a:pPr>
            <a:r>
              <a:rPr lang="en-US" sz="1100" dirty="0">
                <a:solidFill>
                  <a:srgbClr val="FF0000"/>
                </a:solidFill>
                <a:ea typeface="ＭＳ Ｐゴシック"/>
                <a:cs typeface="Arial" charset="0"/>
              </a:rPr>
              <a:t>During the past several years, the number of hybrid electric vehicles (HEVs) in the U.S. has grown to more than 1 million. In 2008 alone, Clean Cities contributed 12 million gasoline gallon equivalents (GGEs) of petroleum displacement from HEVs and heavy-duty hybrids.</a:t>
            </a:r>
          </a:p>
          <a:p>
            <a:pPr marL="231603" indent="-231603" eaLnBrk="1" hangingPunct="1">
              <a:spcBef>
                <a:spcPct val="0"/>
              </a:spcBef>
              <a:buFontTx/>
              <a:buChar char="•"/>
            </a:pPr>
            <a:endParaRPr lang="en-US" sz="1100" dirty="0">
              <a:solidFill>
                <a:srgbClr val="FF0000"/>
              </a:solidFill>
              <a:ea typeface="ＭＳ Ｐゴシック"/>
              <a:cs typeface="Arial" charset="0"/>
            </a:endParaRPr>
          </a:p>
          <a:p>
            <a:pPr marL="231603" indent="-231603" eaLnBrk="1" hangingPunct="1">
              <a:spcBef>
                <a:spcPct val="0"/>
              </a:spcBef>
              <a:buFontTx/>
              <a:buChar char="•"/>
            </a:pPr>
            <a:r>
              <a:rPr lang="en-US" sz="1100" dirty="0">
                <a:solidFill>
                  <a:srgbClr val="FF0000"/>
                </a:solidFill>
                <a:ea typeface="ＭＳ Ｐゴシック"/>
                <a:cs typeface="Arial" charset="0"/>
              </a:rPr>
              <a:t>The federal government has set a goal for 1 million plug-in hybrid electric vehicles (PHEVs) on the road by 2015.</a:t>
            </a:r>
          </a:p>
          <a:p>
            <a:pPr marL="231603" indent="-231603" eaLnBrk="1" hangingPunct="1">
              <a:spcBef>
                <a:spcPct val="0"/>
              </a:spcBef>
              <a:buFontTx/>
              <a:buChar char="•"/>
            </a:pPr>
            <a:endParaRPr lang="en-US" sz="1100" dirty="0">
              <a:solidFill>
                <a:srgbClr val="FF0000"/>
              </a:solidFill>
              <a:ea typeface="ＭＳ Ｐゴシック"/>
              <a:cs typeface="Arial" charset="0"/>
            </a:endParaRPr>
          </a:p>
          <a:p>
            <a:pPr marL="231603" indent="-231603" eaLnBrk="1" hangingPunct="1">
              <a:spcBef>
                <a:spcPct val="0"/>
              </a:spcBef>
              <a:buFontTx/>
              <a:buChar char="•"/>
            </a:pPr>
            <a:r>
              <a:rPr lang="en-US" sz="1100" dirty="0">
                <a:solidFill>
                  <a:srgbClr val="FF0000"/>
                </a:solidFill>
                <a:ea typeface="ＭＳ Ｐゴシック"/>
                <a:cs typeface="Arial" charset="0"/>
              </a:rPr>
              <a:t>Nissan and GM both announced national roll-outs of electric drive models – the Leaf and the Volt – by the end of 2011.</a:t>
            </a:r>
          </a:p>
          <a:p>
            <a:pPr marL="231603" indent="-231603" eaLnBrk="1" hangingPunct="1">
              <a:spcBef>
                <a:spcPct val="0"/>
              </a:spcBef>
              <a:buFontTx/>
              <a:buChar char="•"/>
            </a:pPr>
            <a:endParaRPr lang="en-US" sz="1100" dirty="0">
              <a:solidFill>
                <a:srgbClr val="FF0000"/>
              </a:solidFill>
              <a:ea typeface="ＭＳ Ｐゴシック"/>
              <a:cs typeface="Arial" charset="0"/>
            </a:endParaRPr>
          </a:p>
          <a:p>
            <a:pPr marL="231603" indent="-231603" eaLnBrk="1" hangingPunct="1">
              <a:spcBef>
                <a:spcPct val="0"/>
              </a:spcBef>
              <a:buFontTx/>
              <a:buChar char="•"/>
            </a:pPr>
            <a:endParaRPr lang="en-US" sz="1100" dirty="0">
              <a:solidFill>
                <a:srgbClr val="FF0000"/>
              </a:solidFill>
              <a:ea typeface="ＭＳ Ｐゴシック"/>
              <a:cs typeface="Arial" charset="0"/>
            </a:endParaRPr>
          </a:p>
          <a:p>
            <a:pPr marL="231603" indent="-231603" eaLnBrk="1" hangingPunct="1">
              <a:spcBef>
                <a:spcPct val="0"/>
              </a:spcBef>
              <a:buFontTx/>
              <a:buChar char="•"/>
            </a:pPr>
            <a:endParaRPr lang="en-US" sz="1100" dirty="0">
              <a:solidFill>
                <a:srgbClr val="FF0000"/>
              </a:solidFill>
              <a:ea typeface="ＭＳ Ｐゴシック"/>
              <a:cs typeface="Arial" charset="0"/>
            </a:endParaRPr>
          </a:p>
          <a:p>
            <a:pPr marL="231603" indent="-231603" eaLnBrk="1" hangingPunct="1">
              <a:spcBef>
                <a:spcPct val="0"/>
              </a:spcBef>
              <a:buFontTx/>
              <a:buChar char="•"/>
            </a:pPr>
            <a:endParaRPr lang="en-US" sz="1100" dirty="0">
              <a:solidFill>
                <a:srgbClr val="FF0000"/>
              </a:solidFill>
              <a:ea typeface="ＭＳ Ｐゴシック"/>
              <a:cs typeface="Arial" charset="0"/>
            </a:endParaRPr>
          </a:p>
          <a:p>
            <a:pPr marL="231603" indent="-231603" eaLnBrk="1" hangingPunct="1">
              <a:spcBef>
                <a:spcPct val="0"/>
              </a:spcBef>
              <a:buFontTx/>
              <a:buChar char="•"/>
            </a:pPr>
            <a:endParaRPr lang="en-US" sz="1100" dirty="0">
              <a:solidFill>
                <a:srgbClr val="FF0000"/>
              </a:solidFill>
              <a:ea typeface="ＭＳ Ｐゴシック"/>
              <a:cs typeface="Arial" charset="0"/>
            </a:endParaRPr>
          </a:p>
          <a:p>
            <a:pPr marL="231603" indent="-231603" eaLnBrk="1" hangingPunct="1">
              <a:spcBef>
                <a:spcPct val="0"/>
              </a:spcBef>
              <a:buFontTx/>
              <a:buChar char="•"/>
            </a:pPr>
            <a:endParaRPr lang="en-US" sz="1100" dirty="0">
              <a:solidFill>
                <a:srgbClr val="FF0000"/>
              </a:solidFill>
              <a:ea typeface="ＭＳ Ｐゴシック"/>
              <a:cs typeface="Arial" charset="0"/>
            </a:endParaRPr>
          </a:p>
          <a:p>
            <a:pPr marL="231603" indent="-231603" eaLnBrk="1" hangingPunct="1">
              <a:spcBef>
                <a:spcPct val="0"/>
              </a:spcBef>
              <a:buFontTx/>
              <a:buChar char="•"/>
            </a:pPr>
            <a:endParaRPr lang="en-US" sz="1100" dirty="0">
              <a:ea typeface="ＭＳ Ｐゴシック"/>
              <a:cs typeface="Arial" charset="0"/>
            </a:endParaRPr>
          </a:p>
        </p:txBody>
      </p:sp>
      <p:sp>
        <p:nvSpPr>
          <p:cNvPr id="23555" name="Slide Number Placeholder 3"/>
          <p:cNvSpPr>
            <a:spLocks noGrp="1"/>
          </p:cNvSpPr>
          <p:nvPr>
            <p:ph type="sldNum" sz="quarter" idx="5"/>
          </p:nvPr>
        </p:nvSpPr>
        <p:spPr bwMode="auto">
          <a:noFill/>
          <a:ln>
            <a:miter lim="800000"/>
            <a:headEnd/>
            <a:tailEnd/>
          </a:ln>
        </p:spPr>
        <p:txBody>
          <a:bodyPr/>
          <a:lstStyle/>
          <a:p>
            <a:fld id="{A5148F88-4936-4F60-8918-B32874005641}" type="slidenum">
              <a:rPr lang="en-US" smtClean="0">
                <a:solidFill>
                  <a:prstClr val="black"/>
                </a:solidFill>
              </a:rPr>
              <a:pPr/>
              <a:t>1</a:t>
            </a:fld>
            <a:endParaRPr lang="en-US"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FF1986C4-5922-594A-A1FC-D3CE0065E745}" type="slidenum">
              <a:rPr lang="en-US"/>
              <a:pPr/>
              <a:t>6</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baseline="0" dirty="0" smtClean="0">
                <a:latin typeface="Arial" charset="0"/>
                <a:ea typeface="ＭＳ Ｐゴシック" charset="-128"/>
                <a:cs typeface="ＭＳ Ｐゴシック" charset="-128"/>
              </a:rPr>
              <a:t>Looking ahead, Georgia needs new EVs policies that are supportive of growing the EV markets, drive EV adoption in other parts of the state this is current date 2016 – POLK </a:t>
            </a:r>
            <a:r>
              <a:rPr lang="en-US" dirty="0" smtClean="0"/>
              <a:t>Policies both drive adoption and will contribute to economic development.</a:t>
            </a:r>
            <a:r>
              <a:rPr lang="en-US" baseline="0" dirty="0" smtClean="0"/>
              <a:t> </a:t>
            </a:r>
            <a:endParaRPr lang="en-US" baseline="0" dirty="0" smtClean="0">
              <a:latin typeface="Arial" charset="0"/>
              <a:ea typeface="ＭＳ Ｐゴシック" charset="-128"/>
              <a:cs typeface="ＭＳ Ｐゴシック" charset="-128"/>
            </a:endParaRPr>
          </a:p>
          <a:p>
            <a:pPr eaLnBrk="1" hangingPunct="1"/>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Currently, the highest concentration of EVs (80%) in 5 counties in metro Atlanta. However, as you can see, EVs are growing in Savannah. But as you can see there is huge growth potential in the state. Moving in the the future,  as noted, there is legislator interest in new policy, but prospects are unclear.</a:t>
            </a:r>
          </a:p>
          <a:p>
            <a:pPr eaLnBrk="1" hangingPunct="1"/>
            <a:endParaRPr lang="en-US" baseline="0" dirty="0" smtClean="0">
              <a:latin typeface="Arial" charset="0"/>
              <a:ea typeface="ＭＳ Ｐゴシック" charset="-128"/>
              <a:cs typeface="ＭＳ Ｐゴシック" charset="-128"/>
            </a:endParaRPr>
          </a:p>
          <a:p>
            <a:pPr eaLnBrk="1" hangingPunct="1"/>
            <a:r>
              <a:rPr lang="en-US" baseline="0" dirty="0" smtClean="0">
                <a:latin typeface="Arial" charset="0"/>
                <a:ea typeface="ＭＳ Ｐゴシック" charset="-128"/>
                <a:cs typeface="ＭＳ Ｐゴシック" charset="-128"/>
              </a:rPr>
              <a:t>To respond to some of the questions raised in the 2017 session. SACE, with City of Atlanta and Plug In America and other local partners, commissioned a report by the Green Link Group on the economic opportunities and/or impacts of new </a:t>
            </a:r>
            <a:r>
              <a:rPr lang="en-US" baseline="0" dirty="0" err="1" smtClean="0">
                <a:latin typeface="Arial" charset="0"/>
                <a:ea typeface="ＭＳ Ｐゴシック" charset="-128"/>
                <a:cs typeface="ＭＳ Ｐゴシック" charset="-128"/>
              </a:rPr>
              <a:t>polcies</a:t>
            </a:r>
            <a:r>
              <a:rPr lang="en-US" baseline="0" dirty="0" smtClean="0">
                <a:latin typeface="Arial" charset="0"/>
                <a:ea typeface="ＭＳ Ｐゴシック" charset="-128"/>
                <a:cs typeface="ＭＳ Ｐゴシック" charset="-128"/>
              </a:rPr>
              <a:t>. We elected two options for consideration in the analysis. </a:t>
            </a:r>
          </a:p>
          <a:p>
            <a:pPr eaLnBrk="1" hangingPunct="1"/>
            <a:endParaRPr lang="en-US" baseline="0" dirty="0">
              <a:latin typeface="Arial" charset="0"/>
              <a:ea typeface="ＭＳ Ｐゴシック" charset="-128"/>
              <a:cs typeface="ＭＳ Ｐゴシック" charset="-128"/>
            </a:endParaRPr>
          </a:p>
        </p:txBody>
      </p:sp>
    </p:spTree>
    <p:extLst>
      <p:ext uri="{BB962C8B-B14F-4D97-AF65-F5344CB8AC3E}">
        <p14:creationId xmlns:p14="http://schemas.microsoft.com/office/powerpoint/2010/main" val="745372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1181100" y="696913"/>
            <a:ext cx="4645025" cy="3482975"/>
          </a:xfrm>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a:lstStyle/>
          <a:p>
            <a:pPr marL="228430" indent="-228430"/>
            <a:r>
              <a:rPr lang="en-US" dirty="0" smtClean="0">
                <a:latin typeface="Arial" charset="0"/>
                <a:ea typeface="ＭＳ Ｐゴシック"/>
                <a:cs typeface="ＭＳ Ｐゴシック"/>
              </a:rPr>
              <a:t> Thank you and I invite any questions.</a:t>
            </a:r>
          </a:p>
          <a:p>
            <a:pPr marL="228430" indent="-228430"/>
            <a:endParaRPr lang="en-US" dirty="0" smtClean="0">
              <a:latin typeface="Arial" charset="0"/>
              <a:ea typeface="ＭＳ Ｐゴシック"/>
              <a:cs typeface="ＭＳ Ｐゴシック"/>
            </a:endParaRPr>
          </a:p>
          <a:p>
            <a:pPr marL="228430" indent="-228430"/>
            <a:r>
              <a:rPr lang="en-US" dirty="0" smtClean="0">
                <a:latin typeface="Arial" charset="0"/>
                <a:ea typeface="ＭＳ Ｐゴシック"/>
                <a:cs typeface="ＭＳ Ｐゴシック"/>
              </a:rPr>
              <a:t>Please let me know if you need the Web site addresses or any additional information regarding the information I presented here today.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eg"/><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7.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7.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8" name="Rectangle 7"/>
          <p:cNvSpPr/>
          <p:nvPr userDrawn="1"/>
        </p:nvSpPr>
        <p:spPr>
          <a:xfrm>
            <a:off x="0" y="6456367"/>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9" name="Rectangle 8"/>
          <p:cNvSpPr/>
          <p:nvPr userDrawn="1"/>
        </p:nvSpPr>
        <p:spPr>
          <a:xfrm flipH="1">
            <a:off x="0" y="5092704"/>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 name="Rectangle 9"/>
          <p:cNvSpPr/>
          <p:nvPr userDrawn="1"/>
        </p:nvSpPr>
        <p:spPr>
          <a:xfrm flipH="1">
            <a:off x="4572002" y="5092704"/>
            <a:ext cx="1262063"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1" name="Rectangle 10"/>
          <p:cNvSpPr/>
          <p:nvPr userDrawn="1"/>
        </p:nvSpPr>
        <p:spPr>
          <a:xfrm flipH="1">
            <a:off x="5834065" y="5092704"/>
            <a:ext cx="3309937"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nvGrpSpPr>
          <p:cNvPr id="12" name="Group 21"/>
          <p:cNvGrpSpPr>
            <a:grpSpLocks/>
          </p:cNvGrpSpPr>
          <p:nvPr userDrawn="1"/>
        </p:nvGrpSpPr>
        <p:grpSpPr bwMode="auto">
          <a:xfrm flipH="1" flipV="1">
            <a:off x="0" y="920752"/>
            <a:ext cx="9144000" cy="55563"/>
            <a:chOff x="0" y="832104"/>
            <a:chExt cx="9144000" cy="54864"/>
          </a:xfrm>
        </p:grpSpPr>
        <p:sp>
          <p:nvSpPr>
            <p:cNvPr id="13" name="Rectangle 1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4" name="Rectangle 1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5" name="Rectangle 1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16" name="Picture 28" descr="CCities 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037389" y="95250"/>
            <a:ext cx="13954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7" descr="Atlanta_Skyline_from_Buckhead.jpg"/>
          <p:cNvPicPr>
            <a:picLocks noChangeAspect="1"/>
          </p:cNvPicPr>
          <p:nvPr userDrawn="1"/>
        </p:nvPicPr>
        <p:blipFill>
          <a:blip r:embed="rId3" cstate="print">
            <a:extLst>
              <a:ext uri="{28A0092B-C50C-407E-A947-70E740481C1C}">
                <a14:useLocalDpi xmlns:a14="http://schemas.microsoft.com/office/drawing/2010/main" val="0"/>
              </a:ext>
            </a:extLst>
          </a:blip>
          <a:srcRect t="6650"/>
          <a:stretch>
            <a:fillRect/>
          </a:stretch>
        </p:blipFill>
        <p:spPr bwMode="auto">
          <a:xfrm>
            <a:off x="0" y="939800"/>
            <a:ext cx="9144000" cy="427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02681" y="147801"/>
            <a:ext cx="5626620" cy="603505"/>
          </a:xfrm>
          <a:prstGeom prst="rect">
            <a:avLst/>
          </a:prstGeom>
        </p:spPr>
        <p:txBody>
          <a:bodyPr lIns="0" rIns="0">
            <a:normAutofit/>
          </a:bodyPr>
          <a:lstStyle>
            <a:lvl1pPr algn="l">
              <a:defRPr sz="2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8" name="Text Placeholder 17"/>
          <p:cNvSpPr>
            <a:spLocks noGrp="1"/>
          </p:cNvSpPr>
          <p:nvPr>
            <p:ph type="body" sz="quarter" idx="10"/>
          </p:nvPr>
        </p:nvSpPr>
        <p:spPr>
          <a:xfrm>
            <a:off x="6054501" y="5206080"/>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2" y="5543500"/>
            <a:ext cx="3089551"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2" y="5672918"/>
            <a:ext cx="1390651"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23437760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11" descr="Niagara-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846138"/>
            <a:ext cx="9144000" cy="437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200" dirty="0">
              <a:solidFill>
                <a:srgbClr val="FFFFFF"/>
              </a:solidFill>
              <a:ea typeface="ＭＳ Ｐゴシック" pitchFamily="-111" charset="-128"/>
            </a:endParaRPr>
          </a:p>
        </p:txBody>
      </p:sp>
      <p:sp>
        <p:nvSpPr>
          <p:cNvPr id="9" name="Rectangle 8"/>
          <p:cNvSpPr/>
          <p:nvPr/>
        </p:nvSpPr>
        <p:spPr>
          <a:xfrm>
            <a:off x="0" y="6456366"/>
            <a:ext cx="9144000" cy="4016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200" dirty="0">
              <a:solidFill>
                <a:srgbClr val="FFFFFF"/>
              </a:solidFill>
              <a:ea typeface="ＭＳ Ｐゴシック" pitchFamily="-111" charset="-128"/>
            </a:endParaRPr>
          </a:p>
        </p:txBody>
      </p:sp>
      <p:sp>
        <p:nvSpPr>
          <p:cNvPr id="10" name="Rectangle 9"/>
          <p:cNvSpPr/>
          <p:nvPr/>
        </p:nvSpPr>
        <p:spPr>
          <a:xfrm flipH="1">
            <a:off x="0" y="5092703"/>
            <a:ext cx="4572000" cy="1363663"/>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200" dirty="0">
              <a:solidFill>
                <a:srgbClr val="FFFFFF"/>
              </a:solidFill>
              <a:ea typeface="ＭＳ Ｐゴシック" pitchFamily="-111" charset="-128"/>
            </a:endParaRPr>
          </a:p>
        </p:txBody>
      </p:sp>
      <p:sp>
        <p:nvSpPr>
          <p:cNvPr id="11" name="Rectangle 10"/>
          <p:cNvSpPr/>
          <p:nvPr/>
        </p:nvSpPr>
        <p:spPr>
          <a:xfrm flipH="1">
            <a:off x="4572000" y="5092703"/>
            <a:ext cx="1262785" cy="136366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200" dirty="0">
              <a:solidFill>
                <a:srgbClr val="FFFFFF"/>
              </a:solidFill>
              <a:ea typeface="ＭＳ Ｐゴシック" pitchFamily="-111" charset="-128"/>
            </a:endParaRPr>
          </a:p>
        </p:txBody>
      </p:sp>
      <p:sp>
        <p:nvSpPr>
          <p:cNvPr id="12" name="Rectangle 11"/>
          <p:cNvSpPr/>
          <p:nvPr/>
        </p:nvSpPr>
        <p:spPr>
          <a:xfrm flipH="1">
            <a:off x="5834786" y="5092703"/>
            <a:ext cx="3309215" cy="13636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200" dirty="0">
              <a:solidFill>
                <a:srgbClr val="FFFFFF"/>
              </a:solidFill>
              <a:ea typeface="ＭＳ Ｐゴシック" pitchFamily="-111" charset="-128"/>
            </a:endParaRPr>
          </a:p>
        </p:txBody>
      </p:sp>
      <p:grpSp>
        <p:nvGrpSpPr>
          <p:cNvPr id="13" name="Group 21"/>
          <p:cNvGrpSpPr>
            <a:grpSpLocks/>
          </p:cNvGrpSpPr>
          <p:nvPr/>
        </p:nvGrpSpPr>
        <p:grpSpPr bwMode="auto">
          <a:xfrm flipH="1" flipV="1">
            <a:off x="0" y="920752"/>
            <a:ext cx="9144000" cy="55563"/>
            <a:chOff x="0" y="832104"/>
            <a:chExt cx="9144000" cy="54864"/>
          </a:xfrm>
        </p:grpSpPr>
        <p:sp>
          <p:nvSpPr>
            <p:cNvPr id="14" name="Rectangle 21"/>
            <p:cNvSpPr>
              <a:spLocks noChangeArrowheads="1"/>
            </p:cNvSpPr>
            <p:nvPr userDrawn="1"/>
          </p:nvSpPr>
          <p:spPr bwMode="auto">
            <a:xfrm>
              <a:off x="4572000" y="832104"/>
              <a:ext cx="4572000" cy="54864"/>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p>
              <a:pPr algn="ctr" defTabSz="914400"/>
              <a:endParaRPr lang="en-US" sz="1200" dirty="0">
                <a:solidFill>
                  <a:srgbClr val="FFFFFF"/>
                </a:solidFill>
                <a:ea typeface="ＭＳ Ｐゴシック" charset="-128"/>
              </a:endParaRPr>
            </a:p>
          </p:txBody>
        </p:sp>
        <p:sp>
          <p:nvSpPr>
            <p:cNvPr id="15" name="Rectangle 25"/>
            <p:cNvSpPr>
              <a:spLocks noChangeArrowheads="1"/>
            </p:cNvSpPr>
            <p:nvPr userDrawn="1"/>
          </p:nvSpPr>
          <p:spPr bwMode="auto">
            <a:xfrm>
              <a:off x="3310659" y="832104"/>
              <a:ext cx="1261341" cy="54864"/>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p>
              <a:pPr algn="ctr" defTabSz="914400"/>
              <a:endParaRPr lang="en-US" sz="1200" dirty="0">
                <a:solidFill>
                  <a:srgbClr val="FFFFFF"/>
                </a:solidFill>
                <a:ea typeface="ＭＳ Ｐゴシック" charset="-128"/>
              </a:endParaRPr>
            </a:p>
          </p:txBody>
        </p:sp>
        <p:sp>
          <p:nvSpPr>
            <p:cNvPr id="16" name="Rectangle 26"/>
            <p:cNvSpPr>
              <a:spLocks noChangeArrowheads="1"/>
            </p:cNvSpPr>
            <p:nvPr userDrawn="1"/>
          </p:nvSpPr>
          <p:spPr bwMode="auto">
            <a:xfrm>
              <a:off x="0" y="832104"/>
              <a:ext cx="3310659" cy="54864"/>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p>
              <a:pPr algn="ctr" defTabSz="914400"/>
              <a:endParaRPr lang="en-US" sz="1200" dirty="0">
                <a:solidFill>
                  <a:srgbClr val="FFFFFF"/>
                </a:solidFill>
                <a:ea typeface="ＭＳ Ｐゴシック" charset="-128"/>
              </a:endParaRPr>
            </a:p>
          </p:txBody>
        </p:sp>
      </p:grpSp>
      <p:pic>
        <p:nvPicPr>
          <p:cNvPr id="17" name="Picture 30" descr="CCities 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6956" y="95250"/>
            <a:ext cx="139555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202680" y="147801"/>
            <a:ext cx="5626620" cy="603505"/>
          </a:xfrm>
          <a:prstGeom prst="rect">
            <a:avLst/>
          </a:prstGeom>
        </p:spPr>
        <p:txBody>
          <a:bodyPr lIns="0" rIns="0">
            <a:normAutofit/>
          </a:bodyPr>
          <a:lstStyle>
            <a:lvl1pPr algn="l">
              <a:defRPr sz="2600">
                <a:solidFill>
                  <a:srgbClr val="FFFFFF"/>
                </a:solidFill>
                <a:latin typeface="Arial Narrow"/>
                <a:cs typeface="Arial Narrow"/>
              </a:defRPr>
            </a:lvl1pPr>
          </a:lstStyle>
          <a:p>
            <a:r>
              <a:rPr lang="en-US" smtClean="0"/>
              <a:t>Click to edit Master title style</a:t>
            </a:r>
            <a:endParaRPr lang="en-US" dirty="0"/>
          </a:p>
        </p:txBody>
      </p:sp>
      <p:sp>
        <p:nvSpPr>
          <p:cNvPr id="3" name="Subtitle 2"/>
          <p:cNvSpPr>
            <a:spLocks noGrp="1"/>
          </p:cNvSpPr>
          <p:nvPr>
            <p:ph type="subTitle" idx="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Arial Narrow"/>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8" name="Text Placeholder 17"/>
          <p:cNvSpPr>
            <a:spLocks noGrp="1"/>
          </p:cNvSpPr>
          <p:nvPr>
            <p:ph type="body" sz="quarter" idx="10"/>
          </p:nvPr>
        </p:nvSpPr>
        <p:spPr>
          <a:xfrm>
            <a:off x="6054500" y="5206081"/>
            <a:ext cx="3082300"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defRPr>
            </a:lvl1pPr>
          </a:lstStyle>
          <a:p>
            <a:pPr lvl="0"/>
            <a:r>
              <a:rPr lang="en-US" noProof="0" smtClean="0"/>
              <a:t>Click to edit Master text styles</a:t>
            </a:r>
          </a:p>
        </p:txBody>
      </p:sp>
      <p:sp>
        <p:nvSpPr>
          <p:cNvPr id="24" name="Text Placeholder 22"/>
          <p:cNvSpPr>
            <a:spLocks noGrp="1"/>
          </p:cNvSpPr>
          <p:nvPr>
            <p:ph type="body" sz="quarter" idx="12"/>
          </p:nvPr>
        </p:nvSpPr>
        <p:spPr>
          <a:xfrm>
            <a:off x="6054450" y="5543500"/>
            <a:ext cx="3089550"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Arial Narrow"/>
                <a:cs typeface="Arial Narrow"/>
              </a:defRPr>
            </a:lvl1pPr>
          </a:lstStyle>
          <a:p>
            <a:pPr lvl="0"/>
            <a:r>
              <a:rPr lang="en-US" noProof="0" smtClean="0"/>
              <a:t>Click to edit Master text styles</a:t>
            </a:r>
          </a:p>
        </p:txBody>
      </p:sp>
      <p:sp>
        <p:nvSpPr>
          <p:cNvPr id="19" name="Text Placeholder 18"/>
          <p:cNvSpPr>
            <a:spLocks noGrp="1"/>
          </p:cNvSpPr>
          <p:nvPr>
            <p:ph type="body" sz="quarter" idx="13"/>
          </p:nvPr>
        </p:nvSpPr>
        <p:spPr>
          <a:xfrm>
            <a:off x="168100" y="5672919"/>
            <a:ext cx="1390650" cy="288687"/>
          </a:xfrm>
        </p:spPr>
        <p:txBody>
          <a:bodyPr>
            <a:normAutofit/>
          </a:bodyPr>
          <a:lstStyle>
            <a:lvl1pPr>
              <a:buNone/>
              <a:defRPr sz="1200">
                <a:solidFill>
                  <a:schemeClr val="bg1"/>
                </a:solidFill>
                <a:latin typeface="Arial Narrow" pitchFamily="34" charset="0"/>
              </a:defRPr>
            </a:lvl1pPr>
            <a:lvl5pPr>
              <a:defRPr/>
            </a:lvl5pPr>
          </a:lstStyle>
          <a:p>
            <a:pPr lvl="0"/>
            <a:r>
              <a:rPr lang="en-US" smtClean="0"/>
              <a:t>Click to edit Master text styles</a:t>
            </a:r>
          </a:p>
        </p:txBody>
      </p:sp>
    </p:spTree>
    <p:extLst>
      <p:ext uri="{BB962C8B-B14F-4D97-AF65-F5344CB8AC3E}">
        <p14:creationId xmlns:p14="http://schemas.microsoft.com/office/powerpoint/2010/main" val="2504116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184240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82797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5751532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238251"/>
            <a:ext cx="5111750"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1908005"/>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25795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357167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514" y="2130430"/>
            <a:ext cx="7772977" cy="1470025"/>
          </a:xfrm>
        </p:spPr>
        <p:txBody>
          <a:bodyPr/>
          <a:lstStyle>
            <a:lvl1pPr>
              <a:defRPr/>
            </a:lvl1pPr>
          </a:lstStyle>
          <a:p>
            <a:r>
              <a:rPr lang="en-US" smtClean="0"/>
              <a:t>Click to edit Master title style</a:t>
            </a:r>
            <a:endParaRPr lang="en-US" dirty="0"/>
          </a:p>
        </p:txBody>
      </p:sp>
      <p:sp>
        <p:nvSpPr>
          <p:cNvPr id="3" name="Subtitle 2"/>
          <p:cNvSpPr>
            <a:spLocks noGrp="1"/>
          </p:cNvSpPr>
          <p:nvPr>
            <p:ph type="subTitle" idx="1"/>
          </p:nvPr>
        </p:nvSpPr>
        <p:spPr>
          <a:xfrm>
            <a:off x="1371025" y="3886200"/>
            <a:ext cx="6401955"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xfrm>
            <a:off x="686955"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11" charset="-128"/>
                <a:cs typeface="+mn-cs"/>
              </a:defRPr>
            </a:lvl1pPr>
          </a:lstStyle>
          <a:p>
            <a:pPr defTabSz="914400">
              <a:defRPr/>
            </a:pPr>
            <a:endParaRPr lang="en-US" sz="1200" dirty="0">
              <a:solidFill>
                <a:srgbClr val="50565C"/>
              </a:solidFill>
            </a:endParaRPr>
          </a:p>
        </p:txBody>
      </p:sp>
      <p:sp>
        <p:nvSpPr>
          <p:cNvPr id="5" name="Rectangle 5"/>
          <p:cNvSpPr>
            <a:spLocks noGrp="1" noChangeArrowheads="1"/>
          </p:cNvSpPr>
          <p:nvPr>
            <p:ph type="ftr" sz="quarter" idx="11"/>
          </p:nvPr>
        </p:nvSpPr>
        <p:spPr>
          <a:xfrm>
            <a:off x="3124489" y="6248400"/>
            <a:ext cx="5409045"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11" charset="-128"/>
                <a:cs typeface="+mn-cs"/>
              </a:defRPr>
            </a:lvl1pPr>
          </a:lstStyle>
          <a:p>
            <a:pPr defTabSz="914400">
              <a:defRPr/>
            </a:pPr>
            <a:endParaRPr lang="en-US" sz="1200" dirty="0">
              <a:solidFill>
                <a:srgbClr val="50565C"/>
              </a:solidFill>
            </a:endParaRPr>
          </a:p>
        </p:txBody>
      </p:sp>
    </p:spTree>
    <p:extLst>
      <p:ext uri="{BB962C8B-B14F-4D97-AF65-F5344CB8AC3E}">
        <p14:creationId xmlns:p14="http://schemas.microsoft.com/office/powerpoint/2010/main" val="326784591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6955" y="1143000"/>
            <a:ext cx="7770091" cy="7635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11911" y="2133600"/>
            <a:ext cx="3815773"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66227" y="2133600"/>
            <a:ext cx="3815773"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6955"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11" charset="-128"/>
                <a:cs typeface="+mn-cs"/>
              </a:defRPr>
            </a:lvl1pPr>
          </a:lstStyle>
          <a:p>
            <a:pPr defTabSz="914400">
              <a:defRPr/>
            </a:pPr>
            <a:endParaRPr lang="en-US" sz="1200" dirty="0">
              <a:solidFill>
                <a:srgbClr val="50565C"/>
              </a:solidFill>
            </a:endParaRPr>
          </a:p>
        </p:txBody>
      </p:sp>
      <p:sp>
        <p:nvSpPr>
          <p:cNvPr id="6" name="Footer Placeholder 5"/>
          <p:cNvSpPr>
            <a:spLocks noGrp="1" noChangeArrowheads="1"/>
          </p:cNvSpPr>
          <p:nvPr>
            <p:ph type="ftr" sz="quarter" idx="11"/>
          </p:nvPr>
        </p:nvSpPr>
        <p:spPr>
          <a:xfrm>
            <a:off x="3124489" y="6248400"/>
            <a:ext cx="5409045"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11" charset="-128"/>
                <a:cs typeface="+mn-cs"/>
              </a:defRPr>
            </a:lvl1pPr>
          </a:lstStyle>
          <a:p>
            <a:pPr defTabSz="914400">
              <a:defRPr/>
            </a:pPr>
            <a:endParaRPr lang="en-US" sz="1200" dirty="0">
              <a:solidFill>
                <a:srgbClr val="50565C"/>
              </a:solidFill>
            </a:endParaRPr>
          </a:p>
        </p:txBody>
      </p:sp>
    </p:spTree>
    <p:extLst>
      <p:ext uri="{BB962C8B-B14F-4D97-AF65-F5344CB8AC3E}">
        <p14:creationId xmlns:p14="http://schemas.microsoft.com/office/powerpoint/2010/main" val="314871857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6955" y="1143000"/>
            <a:ext cx="7770091" cy="7635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1911" y="2133600"/>
            <a:ext cx="7770091" cy="125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1911" y="3543300"/>
            <a:ext cx="7770091" cy="125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6955"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11" charset="-128"/>
                <a:cs typeface="+mn-cs"/>
              </a:defRPr>
            </a:lvl1pPr>
          </a:lstStyle>
          <a:p>
            <a:pPr defTabSz="914400">
              <a:defRPr/>
            </a:pPr>
            <a:endParaRPr lang="en-US" sz="1200" dirty="0">
              <a:solidFill>
                <a:srgbClr val="50565C"/>
              </a:solidFill>
            </a:endParaRPr>
          </a:p>
        </p:txBody>
      </p:sp>
      <p:sp>
        <p:nvSpPr>
          <p:cNvPr id="6" name="Footer Placeholder 5"/>
          <p:cNvSpPr>
            <a:spLocks noGrp="1" noChangeArrowheads="1"/>
          </p:cNvSpPr>
          <p:nvPr>
            <p:ph type="ftr" sz="quarter" idx="11"/>
          </p:nvPr>
        </p:nvSpPr>
        <p:spPr>
          <a:xfrm>
            <a:off x="3124489" y="6248400"/>
            <a:ext cx="5409045"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11" charset="-128"/>
                <a:cs typeface="+mn-cs"/>
              </a:defRPr>
            </a:lvl1pPr>
          </a:lstStyle>
          <a:p>
            <a:pPr defTabSz="914400">
              <a:defRPr/>
            </a:pPr>
            <a:endParaRPr lang="en-US" sz="1200" dirty="0">
              <a:solidFill>
                <a:srgbClr val="50565C"/>
              </a:solidFill>
            </a:endParaRPr>
          </a:p>
        </p:txBody>
      </p:sp>
    </p:spTree>
    <p:extLst>
      <p:ext uri="{BB962C8B-B14F-4D97-AF65-F5344CB8AC3E}">
        <p14:creationId xmlns:p14="http://schemas.microsoft.com/office/powerpoint/2010/main" val="397620374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6955" y="1143000"/>
            <a:ext cx="7770091" cy="76358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11911" y="2133600"/>
            <a:ext cx="3815773"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66227" y="2133600"/>
            <a:ext cx="3815773" cy="125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66227" y="3543300"/>
            <a:ext cx="3815773" cy="1257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86955" y="6248400"/>
            <a:ext cx="1905000"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11" charset="-128"/>
                <a:cs typeface="+mn-cs"/>
              </a:defRPr>
            </a:lvl1pPr>
          </a:lstStyle>
          <a:p>
            <a:pPr defTabSz="914400">
              <a:defRPr/>
            </a:pPr>
            <a:endParaRPr lang="en-US" sz="1200" dirty="0">
              <a:solidFill>
                <a:srgbClr val="50565C"/>
              </a:solidFill>
            </a:endParaRPr>
          </a:p>
        </p:txBody>
      </p:sp>
      <p:sp>
        <p:nvSpPr>
          <p:cNvPr id="7" name="Rectangle 5"/>
          <p:cNvSpPr>
            <a:spLocks noGrp="1" noChangeArrowheads="1"/>
          </p:cNvSpPr>
          <p:nvPr>
            <p:ph type="ftr" sz="quarter" idx="11"/>
          </p:nvPr>
        </p:nvSpPr>
        <p:spPr>
          <a:xfrm>
            <a:off x="3124489" y="6248400"/>
            <a:ext cx="5409045" cy="457200"/>
          </a:xfrm>
          <a:prstGeom prst="rect">
            <a:avLst/>
          </a:prstGeom>
        </p:spPr>
        <p:txBody>
          <a:bodyPr vert="horz" wrap="square" lIns="91440" tIns="45720" rIns="91440" bIns="45720" numCol="1" anchor="t" anchorCtr="0" compatLnSpc="1">
            <a:prstTxWarp prst="textNoShape">
              <a:avLst/>
            </a:prstTxWarp>
          </a:bodyPr>
          <a:lstStyle>
            <a:lvl1pPr>
              <a:defRPr>
                <a:latin typeface="Arial" charset="0"/>
                <a:ea typeface="ＭＳ Ｐゴシック" pitchFamily="-111" charset="-128"/>
                <a:cs typeface="+mn-cs"/>
              </a:defRPr>
            </a:lvl1pPr>
          </a:lstStyle>
          <a:p>
            <a:pPr defTabSz="914400">
              <a:defRPr/>
            </a:pPr>
            <a:endParaRPr lang="en-US" sz="1200" dirty="0">
              <a:solidFill>
                <a:srgbClr val="50565C"/>
              </a:solidFill>
            </a:endParaRPr>
          </a:p>
        </p:txBody>
      </p:sp>
    </p:spTree>
    <p:extLst>
      <p:ext uri="{BB962C8B-B14F-4D97-AF65-F5344CB8AC3E}">
        <p14:creationId xmlns:p14="http://schemas.microsoft.com/office/powerpoint/2010/main" val="160864143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90675"/>
            <a:ext cx="8229600" cy="4876800"/>
          </a:xfrm>
          <a:prstGeom prst="rect">
            <a:avLst/>
          </a:prstGeom>
        </p:spPr>
        <p:txBody>
          <a:bodyPr/>
          <a:lstStyle>
            <a:lvl1pPr>
              <a:defRPr sz="2400"/>
            </a:lvl1pPr>
            <a:lvl2pPr>
              <a:defRPr sz="2000"/>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6"/>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30595145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444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7512" y="0"/>
            <a:ext cx="5664488" cy="9017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490" y="1590675"/>
            <a:ext cx="8229023" cy="48021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5011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889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smtClean="0"/>
              <a:t>PROGRAM NAME (CAPS)</a:t>
            </a:r>
            <a:endParaRPr lang="en-US" dirty="0"/>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gr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51976"/>
            <a:ext cx="9144000" cy="4145280"/>
          </a:xfrm>
          <a:prstGeom prst="rect">
            <a:avLst/>
          </a:prstGeom>
        </p:spPr>
      </p:pic>
    </p:spTree>
    <p:extLst>
      <p:ext uri="{BB962C8B-B14F-4D97-AF65-F5344CB8AC3E}">
        <p14:creationId xmlns:p14="http://schemas.microsoft.com/office/powerpoint/2010/main" val="35307421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92088" y="812800"/>
            <a:ext cx="8731250" cy="5530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28193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03334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196850" y="800100"/>
            <a:ext cx="8726488" cy="5543550"/>
          </a:xfrm>
        </p:spPr>
        <p:txBody>
          <a:bodyPr/>
          <a:lstStyle/>
          <a:p>
            <a:endParaRPr lang="en-US" dirty="0"/>
          </a:p>
        </p:txBody>
      </p:sp>
    </p:spTree>
    <p:extLst>
      <p:ext uri="{BB962C8B-B14F-4D97-AF65-F5344CB8AC3E}">
        <p14:creationId xmlns:p14="http://schemas.microsoft.com/office/powerpoint/2010/main" val="240003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p:txBody>
      </p:sp>
      <p:sp>
        <p:nvSpPr>
          <p:cNvPr id="5" name="Slide Number Placeholder 8"/>
          <p:cNvSpPr>
            <a:spLocks noGrp="1"/>
          </p:cNvSpPr>
          <p:nvPr>
            <p:ph type="sldNum" sz="quarter" idx="10"/>
          </p:nvPr>
        </p:nvSpPr>
        <p:spPr>
          <a:xfrm>
            <a:off x="4343400" y="6684963"/>
            <a:ext cx="457200" cy="1524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pPr defTabSz="914400"/>
            <a:fld id="{1FF578DB-32CB-44B9-9054-727CC72D42EF}" type="slidenum">
              <a:rPr lang="en-US" sz="1200">
                <a:solidFill>
                  <a:srgbClr val="4C4C4C"/>
                </a:solidFill>
                <a:ea typeface="ＭＳ Ｐゴシック" pitchFamily="-65" charset="-128"/>
              </a:rPr>
              <a:pPr defTabSz="914400"/>
              <a:t>‹#›</a:t>
            </a:fld>
            <a:endParaRPr lang="en-US" sz="1200" dirty="0">
              <a:solidFill>
                <a:srgbClr val="4C4C4C"/>
              </a:solidFill>
              <a:ea typeface="ＭＳ Ｐゴシック" pitchFamily="-65" charset="-128"/>
            </a:endParaRPr>
          </a:p>
        </p:txBody>
      </p:sp>
    </p:spTree>
    <p:extLst>
      <p:ext uri="{BB962C8B-B14F-4D97-AF65-F5344CB8AC3E}">
        <p14:creationId xmlns:p14="http://schemas.microsoft.com/office/powerpoint/2010/main" val="3190699628"/>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cSld name="2 column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24000"/>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63762"/>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63762"/>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0"/>
          </p:nvPr>
        </p:nvSpPr>
        <p:spPr>
          <a:xfrm>
            <a:off x="4343400" y="6684963"/>
            <a:ext cx="457200" cy="1524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pPr defTabSz="914400"/>
            <a:fld id="{6F82EF2A-A6B5-4E2E-94C8-9E03C122A8F3}" type="slidenum">
              <a:rPr lang="en-US" sz="1200">
                <a:solidFill>
                  <a:srgbClr val="4C4C4C"/>
                </a:solidFill>
                <a:ea typeface="ＭＳ Ｐゴシック" pitchFamily="-65" charset="-128"/>
              </a:rPr>
              <a:pPr defTabSz="914400"/>
              <a:t>‹#›</a:t>
            </a:fld>
            <a:endParaRPr lang="en-US" sz="1200" dirty="0">
              <a:solidFill>
                <a:srgbClr val="4C4C4C"/>
              </a:solidFill>
              <a:ea typeface="ＭＳ Ｐゴシック" pitchFamily="-65" charset="-128"/>
            </a:endParaRPr>
          </a:p>
        </p:txBody>
      </p:sp>
    </p:spTree>
    <p:extLst>
      <p:ext uri="{BB962C8B-B14F-4D97-AF65-F5344CB8AC3E}">
        <p14:creationId xmlns:p14="http://schemas.microsoft.com/office/powerpoint/2010/main" val="3456013301"/>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8" name="Rectangle 7"/>
          <p:cNvSpPr/>
          <p:nvPr userDrawn="1"/>
        </p:nvSpPr>
        <p:spPr>
          <a:xfrm>
            <a:off x="0" y="0"/>
            <a:ext cx="9144000" cy="927100"/>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9" name="Rectangle 8"/>
          <p:cNvSpPr/>
          <p:nvPr userDrawn="1"/>
        </p:nvSpPr>
        <p:spPr>
          <a:xfrm>
            <a:off x="0" y="6456363"/>
            <a:ext cx="9153144" cy="401637"/>
          </a:xfrm>
          <a:prstGeom prst="rect">
            <a:avLst/>
          </a:prstGeom>
          <a:solidFill>
            <a:srgbClr val="00425D"/>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10" name="Rectangle 9"/>
          <p:cNvSpPr/>
          <p:nvPr userDrawn="1"/>
        </p:nvSpPr>
        <p:spPr>
          <a:xfrm flipH="1">
            <a:off x="0" y="5092700"/>
            <a:ext cx="4572000" cy="1363663"/>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12" name="Rectangle 11"/>
          <p:cNvSpPr/>
          <p:nvPr userDrawn="1"/>
        </p:nvSpPr>
        <p:spPr>
          <a:xfrm flipH="1">
            <a:off x="4555613" y="5092700"/>
            <a:ext cx="4597085" cy="13636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pic>
        <p:nvPicPr>
          <p:cNvPr id="17" name="Picture 32" descr="doe_logo_ppt.png"/>
          <p:cNvPicPr>
            <a:picLocks noChangeAspect="1"/>
          </p:cNvPicPr>
          <p:nvPr userDrawn="1"/>
        </p:nvPicPr>
        <p:blipFill>
          <a:blip r:embed="rId2"/>
          <a:srcRect/>
          <a:stretch>
            <a:fillRect/>
          </a:stretch>
        </p:blipFill>
        <p:spPr bwMode="auto">
          <a:xfrm>
            <a:off x="6121400" y="288925"/>
            <a:ext cx="2743200" cy="412750"/>
          </a:xfrm>
          <a:prstGeom prst="rect">
            <a:avLst/>
          </a:prstGeom>
          <a:noFill/>
          <a:ln w="9525">
            <a:noFill/>
            <a:miter lim="800000"/>
            <a:headEnd/>
            <a:tailEnd/>
          </a:ln>
        </p:spPr>
      </p:pic>
      <p:sp>
        <p:nvSpPr>
          <p:cNvPr id="18" name="Title 1"/>
          <p:cNvSpPr>
            <a:spLocks noGrp="1"/>
          </p:cNvSpPr>
          <p:nvPr>
            <p:ph type="ctrTitle" hasCustomPrompt="1"/>
          </p:nvPr>
        </p:nvSpPr>
        <p:spPr>
          <a:xfrm>
            <a:off x="202680" y="243047"/>
            <a:ext cx="5626620" cy="603505"/>
          </a:xfrm>
          <a:prstGeom prst="rect">
            <a:avLst/>
          </a:prstGeom>
        </p:spPr>
        <p:txBody>
          <a:bodyPr lIns="0" rIns="0" anchor="ctr" anchorCtr="0">
            <a:normAutofit/>
          </a:bodyPr>
          <a:lstStyle>
            <a:lvl1pPr algn="l">
              <a:defRPr sz="2000" b="0">
                <a:solidFill>
                  <a:srgbClr val="FFFFFF"/>
                </a:solidFill>
                <a:latin typeface="+mj-lt"/>
                <a:cs typeface="Arial"/>
              </a:defRPr>
            </a:lvl1pPr>
          </a:lstStyle>
          <a:p>
            <a:r>
              <a:rPr lang="en-US" dirty="0" smtClean="0"/>
              <a:t>PROGRAM NAME (CAPS)</a:t>
            </a:r>
            <a:endParaRPr lang="en-US" dirty="0"/>
          </a:p>
        </p:txBody>
      </p:sp>
      <p:sp>
        <p:nvSpPr>
          <p:cNvPr id="19" name="Subtitle 2"/>
          <p:cNvSpPr>
            <a:spLocks noGrp="1"/>
          </p:cNvSpPr>
          <p:nvPr>
            <p:ph type="subTitle" idx="1" hasCustomPrompt="1"/>
          </p:nvPr>
        </p:nvSpPr>
        <p:spPr>
          <a:xfrm>
            <a:off x="163046" y="5253120"/>
            <a:ext cx="4382300" cy="1175040"/>
          </a:xfrm>
          <a:prstGeom prst="rect">
            <a:avLst/>
          </a:prstGeom>
        </p:spPr>
        <p:txBody>
          <a:bodyPr>
            <a:normAutofit/>
          </a:bodyPr>
          <a:lstStyle>
            <a:lvl1pPr marL="0" indent="0" algn="l">
              <a:buNone/>
              <a:defRPr sz="2400" b="1" i="0">
                <a:solidFill>
                  <a:srgbClr val="FFFFFF"/>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Presentation Title</a:t>
            </a:r>
            <a:endParaRPr lang="en-US" dirty="0"/>
          </a:p>
        </p:txBody>
      </p:sp>
      <p:sp>
        <p:nvSpPr>
          <p:cNvPr id="20" name="Text Placeholder 17"/>
          <p:cNvSpPr>
            <a:spLocks noGrp="1"/>
          </p:cNvSpPr>
          <p:nvPr>
            <p:ph type="body" sz="quarter" idx="10" hasCustomPrompt="1"/>
          </p:nvPr>
        </p:nvSpPr>
        <p:spPr>
          <a:xfrm>
            <a:off x="4776303" y="5247265"/>
            <a:ext cx="4171052" cy="331125"/>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600" b="1" i="0" u="none" strike="noStrike" kern="1200" cap="none" spc="0" normalizeH="0" baseline="0" noProof="0">
                <a:ln>
                  <a:noFill/>
                </a:ln>
                <a:solidFill>
                  <a:schemeClr val="bg1"/>
                </a:solidFill>
                <a:effectLst/>
                <a:uLnTx/>
                <a:uFillTx/>
                <a:latin typeface="+mn-lt"/>
                <a:cs typeface="Arial"/>
              </a:defRPr>
            </a:lvl1pPr>
          </a:lstStyle>
          <a:p>
            <a:pPr lvl="0"/>
            <a:r>
              <a:rPr lang="en-US" noProof="0" dirty="0" smtClean="0"/>
              <a:t>Presenter </a:t>
            </a:r>
            <a:r>
              <a:rPr lang="en-US" noProof="0" dirty="0" err="1" smtClean="0"/>
              <a:t>Name(s</a:t>
            </a:r>
            <a:r>
              <a:rPr lang="en-US" noProof="0" dirty="0" smtClean="0"/>
              <a:t>)</a:t>
            </a:r>
          </a:p>
        </p:txBody>
      </p:sp>
      <p:sp>
        <p:nvSpPr>
          <p:cNvPr id="21" name="Text Placeholder 22"/>
          <p:cNvSpPr>
            <a:spLocks noGrp="1"/>
          </p:cNvSpPr>
          <p:nvPr>
            <p:ph type="body" sz="quarter" idx="12"/>
          </p:nvPr>
        </p:nvSpPr>
        <p:spPr>
          <a:xfrm>
            <a:off x="4776252" y="5584690"/>
            <a:ext cx="4180863" cy="7349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Tx/>
              <a:buNone/>
              <a:tabLst/>
              <a:defRPr kumimoji="0" lang="en-US" sz="1200" b="0" i="0" u="none" strike="noStrike" kern="1200" cap="none" spc="0" normalizeH="0" baseline="0" noProof="0">
                <a:ln>
                  <a:noFill/>
                </a:ln>
                <a:solidFill>
                  <a:schemeClr val="bg1"/>
                </a:solidFill>
                <a:effectLst/>
                <a:uLnTx/>
                <a:uFillTx/>
                <a:latin typeface="+mn-lt"/>
                <a:cs typeface="Arial"/>
              </a:defRPr>
            </a:lvl1pPr>
          </a:lstStyle>
          <a:p>
            <a:pPr lvl="0"/>
            <a:r>
              <a:rPr lang="en-US" noProof="0" smtClean="0"/>
              <a:t>Click to edit Master text styles</a:t>
            </a:r>
          </a:p>
        </p:txBody>
      </p:sp>
      <p:sp>
        <p:nvSpPr>
          <p:cNvPr id="22" name="Text Placeholder 18"/>
          <p:cNvSpPr>
            <a:spLocks noGrp="1"/>
          </p:cNvSpPr>
          <p:nvPr>
            <p:ph type="body" sz="quarter" idx="13" hasCustomPrompt="1"/>
          </p:nvPr>
        </p:nvSpPr>
        <p:spPr>
          <a:xfrm>
            <a:off x="168100" y="5672913"/>
            <a:ext cx="1390650" cy="288687"/>
          </a:xfrm>
          <a:prstGeom prst="rect">
            <a:avLst/>
          </a:prstGeom>
        </p:spPr>
        <p:txBody>
          <a:bodyPr>
            <a:normAutofit/>
          </a:bodyPr>
          <a:lstStyle>
            <a:lvl1pPr>
              <a:buNone/>
              <a:defRPr sz="1200">
                <a:solidFill>
                  <a:schemeClr val="bg1"/>
                </a:solidFill>
                <a:latin typeface="+mn-lt"/>
                <a:cs typeface="Arial"/>
              </a:defRPr>
            </a:lvl1pPr>
            <a:lvl5pPr>
              <a:defRPr/>
            </a:lvl5pPr>
          </a:lstStyle>
          <a:p>
            <a:pPr lvl="0"/>
            <a:r>
              <a:rPr lang="en-US" dirty="0" smtClean="0"/>
              <a:t>Date</a:t>
            </a:r>
            <a:endParaRPr lang="en-US" dirty="0"/>
          </a:p>
        </p:txBody>
      </p:sp>
      <p:grpSp>
        <p:nvGrpSpPr>
          <p:cNvPr id="28" name="Group 27"/>
          <p:cNvGrpSpPr/>
          <p:nvPr userDrawn="1"/>
        </p:nvGrpSpPr>
        <p:grpSpPr>
          <a:xfrm>
            <a:off x="-1" y="898281"/>
            <a:ext cx="9144001" cy="55570"/>
            <a:chOff x="-1" y="656981"/>
            <a:chExt cx="9144001" cy="55570"/>
          </a:xfrm>
        </p:grpSpPr>
        <p:sp>
          <p:nvSpPr>
            <p:cNvPr id="29" name="Rectangle 28"/>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30" name="Rectangle 29"/>
            <p:cNvSpPr/>
            <p:nvPr userDrawn="1"/>
          </p:nvSpPr>
          <p:spPr bwMode="auto">
            <a:xfrm flipH="1" flipV="1">
              <a:off x="5834063" y="656988"/>
              <a:ext cx="3309937" cy="555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31" name="Rectangle 30"/>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gr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951976"/>
            <a:ext cx="9144000" cy="4145280"/>
          </a:xfrm>
          <a:prstGeom prst="rect">
            <a:avLst/>
          </a:prstGeom>
        </p:spPr>
      </p:pic>
    </p:spTree>
    <p:extLst>
      <p:ext uri="{BB962C8B-B14F-4D97-AF65-F5344CB8AC3E}">
        <p14:creationId xmlns:p14="http://schemas.microsoft.com/office/powerpoint/2010/main" val="3530742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192088" y="812800"/>
            <a:ext cx="8731250" cy="55308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22819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590675"/>
            <a:ext cx="4038600" cy="4876800"/>
          </a:xfrm>
          <a:prstGeom prst="rect">
            <a:avLst/>
          </a:prstGeom>
        </p:spPr>
        <p:txBody>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dirty="0"/>
          </a:p>
        </p:txBody>
      </p:sp>
    </p:spTree>
    <p:extLst>
      <p:ext uri="{BB962C8B-B14F-4D97-AF65-F5344CB8AC3E}">
        <p14:creationId xmlns:p14="http://schemas.microsoft.com/office/powerpoint/2010/main" val="13440610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ulleted text &amp;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ontent Placeholder 3"/>
          <p:cNvSpPr>
            <a:spLocks noGrp="1"/>
          </p:cNvSpPr>
          <p:nvPr>
            <p:ph sz="quarter" idx="10"/>
          </p:nvPr>
        </p:nvSpPr>
        <p:spPr>
          <a:xfrm>
            <a:off x="192088" y="819150"/>
            <a:ext cx="8731250" cy="55245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0333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Chart Placeholder 3"/>
          <p:cNvSpPr>
            <a:spLocks noGrp="1"/>
          </p:cNvSpPr>
          <p:nvPr>
            <p:ph type="chart" sz="quarter" idx="10"/>
          </p:nvPr>
        </p:nvSpPr>
        <p:spPr>
          <a:xfrm>
            <a:off x="196850" y="800100"/>
            <a:ext cx="8726488" cy="5543550"/>
          </a:xfrm>
        </p:spPr>
        <p:txBody>
          <a:bodyPr/>
          <a:lstStyle/>
          <a:p>
            <a:endParaRPr lang="en-US" dirty="0"/>
          </a:p>
        </p:txBody>
      </p:sp>
    </p:spTree>
    <p:extLst>
      <p:ext uri="{BB962C8B-B14F-4D97-AF65-F5344CB8AC3E}">
        <p14:creationId xmlns:p14="http://schemas.microsoft.com/office/powerpoint/2010/main" val="240003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text, object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1524000"/>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1524000"/>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p:txBody>
      </p:sp>
      <p:sp>
        <p:nvSpPr>
          <p:cNvPr id="5" name="Slide Number Placeholder 8"/>
          <p:cNvSpPr>
            <a:spLocks noGrp="1"/>
          </p:cNvSpPr>
          <p:nvPr>
            <p:ph type="sldNum" sz="quarter" idx="10"/>
          </p:nvPr>
        </p:nvSpPr>
        <p:spPr>
          <a:xfrm>
            <a:off x="4343400" y="6684963"/>
            <a:ext cx="457200" cy="1524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pPr defTabSz="914400"/>
            <a:fld id="{1FF578DB-32CB-44B9-9054-727CC72D42EF}" type="slidenum">
              <a:rPr lang="en-US" sz="1200">
                <a:solidFill>
                  <a:srgbClr val="4C4C4C"/>
                </a:solidFill>
                <a:ea typeface="ＭＳ Ｐゴシック" pitchFamily="-65" charset="-128"/>
              </a:rPr>
              <a:pPr defTabSz="914400"/>
              <a:t>‹#›</a:t>
            </a:fld>
            <a:endParaRPr lang="en-US" sz="1200" dirty="0">
              <a:solidFill>
                <a:srgbClr val="4C4C4C"/>
              </a:solidFill>
              <a:ea typeface="ＭＳ Ｐゴシック" pitchFamily="-65" charset="-128"/>
            </a:endParaRPr>
          </a:p>
        </p:txBody>
      </p:sp>
    </p:spTree>
    <p:extLst>
      <p:ext uri="{BB962C8B-B14F-4D97-AF65-F5344CB8AC3E}">
        <p14:creationId xmlns:p14="http://schemas.microsoft.com/office/powerpoint/2010/main" val="319069962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2 column - Ba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24000"/>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63762"/>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24000"/>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63762"/>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8"/>
          <p:cNvSpPr>
            <a:spLocks noGrp="1"/>
          </p:cNvSpPr>
          <p:nvPr>
            <p:ph type="sldNum" sz="quarter" idx="10"/>
          </p:nvPr>
        </p:nvSpPr>
        <p:spPr>
          <a:xfrm>
            <a:off x="4343400" y="6684963"/>
            <a:ext cx="457200" cy="152400"/>
          </a:xfrm>
          <a:prstGeom prst="rect">
            <a:avLst/>
          </a:prstGeom>
        </p:spPr>
        <p:txBody>
          <a:bodyPr vert="horz" wrap="square" lIns="91440" tIns="45720" rIns="91440" bIns="45720" numCol="1" anchor="t" anchorCtr="0" compatLnSpc="1">
            <a:prstTxWarp prst="textNoShape">
              <a:avLst/>
            </a:prstTxWarp>
          </a:bodyPr>
          <a:lstStyle>
            <a:lvl1pPr algn="ctr">
              <a:defRPr/>
            </a:lvl1pPr>
          </a:lstStyle>
          <a:p>
            <a:pPr defTabSz="914400"/>
            <a:fld id="{6F82EF2A-A6B5-4E2E-94C8-9E03C122A8F3}" type="slidenum">
              <a:rPr lang="en-US" sz="1200">
                <a:solidFill>
                  <a:srgbClr val="4C4C4C"/>
                </a:solidFill>
                <a:ea typeface="ＭＳ Ｐゴシック" pitchFamily="-65" charset="-128"/>
              </a:rPr>
              <a:pPr defTabSz="914400"/>
              <a:t>‹#›</a:t>
            </a:fld>
            <a:endParaRPr lang="en-US" sz="1200" dirty="0">
              <a:solidFill>
                <a:srgbClr val="4C4C4C"/>
              </a:solidFill>
              <a:ea typeface="ＭＳ Ｐゴシック" pitchFamily="-65" charset="-128"/>
            </a:endParaRPr>
          </a:p>
        </p:txBody>
      </p:sp>
    </p:spTree>
    <p:extLst>
      <p:ext uri="{BB962C8B-B14F-4D97-AF65-F5344CB8AC3E}">
        <p14:creationId xmlns:p14="http://schemas.microsoft.com/office/powerpoint/2010/main" val="345601330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317097"/>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085975"/>
            <a:ext cx="4040188"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8" y="1317097"/>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085975"/>
            <a:ext cx="4041775" cy="438150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Title 8"/>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68305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2" y="1238251"/>
            <a:ext cx="5111751" cy="5286375"/>
          </a:xfrm>
          <a:prstGeom prst="rect">
            <a:avLst/>
          </a:prstGeom>
        </p:spPr>
        <p:txBody>
          <a:bodyPr/>
          <a:lstStyle>
            <a:lvl1pPr>
              <a:defRPr sz="24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3" y="1908005"/>
            <a:ext cx="3008313" cy="456202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9488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66561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extBox 1"/>
          <p:cNvSpPr txBox="1"/>
          <p:nvPr/>
        </p:nvSpPr>
        <p:spPr>
          <a:xfrm>
            <a:off x="7391400" y="6488116"/>
            <a:ext cx="1752600" cy="276999"/>
          </a:xfrm>
          <a:prstGeom prst="rect">
            <a:avLst/>
          </a:prstGeom>
          <a:noFill/>
        </p:spPr>
        <p:txBody>
          <a:bodyPr>
            <a:spAutoFit/>
          </a:bodyPr>
          <a:lstStyle/>
          <a:p>
            <a:pPr algn="r" defTabSz="914400" fontAlgn="auto">
              <a:spcBef>
                <a:spcPts val="0"/>
              </a:spcBef>
              <a:spcAft>
                <a:spcPts val="0"/>
              </a:spcAft>
              <a:defRPr/>
            </a:pPr>
            <a:fld id="{A306FC8E-EC13-4947-A1DD-622CCDC5AAA4}" type="slidenum">
              <a:rPr lang="en-US" sz="1200">
                <a:solidFill>
                  <a:srgbClr val="6A737B"/>
                </a:solidFill>
                <a:latin typeface="Arial Narrow" pitchFamily="34" charset="0"/>
                <a:ea typeface="ＭＳ Ｐゴシック" charset="-128"/>
              </a:rPr>
              <a:pPr algn="r" defTabSz="914400" fontAlgn="auto">
                <a:spcBef>
                  <a:spcPts val="0"/>
                </a:spcBef>
                <a:spcAft>
                  <a:spcPts val="0"/>
                </a:spcAft>
                <a:defRPr/>
              </a:pPr>
              <a:t>‹#›</a:t>
            </a:fld>
            <a:endParaRPr lang="en-US" sz="1200" dirty="0">
              <a:solidFill>
                <a:srgbClr val="6A737B"/>
              </a:solidFill>
              <a:latin typeface="Arial Narrow" pitchFamily="34" charset="0"/>
              <a:ea typeface="ＭＳ Ｐゴシック" charset="-128"/>
            </a:endParaRPr>
          </a:p>
        </p:txBody>
      </p:sp>
    </p:spTree>
    <p:extLst>
      <p:ext uri="{BB962C8B-B14F-4D97-AF65-F5344CB8AC3E}">
        <p14:creationId xmlns:p14="http://schemas.microsoft.com/office/powerpoint/2010/main" val="204409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3108960" y="6377940"/>
            <a:ext cx="2926080" cy="342900"/>
          </a:xfrm>
          <a:prstGeom prst="rect">
            <a:avLst/>
          </a:prstGeom>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a:xfrm>
            <a:off x="457200" y="6377940"/>
            <a:ext cx="2103120" cy="342900"/>
          </a:xfrm>
          <a:prstGeom prst="rect">
            <a:avLst/>
          </a:prstGeom>
        </p:spPr>
        <p:txBody>
          <a:bodyPr lIns="0" tIns="0" rIns="0" bIns="0"/>
          <a:lstStyle>
            <a:lvl1pPr algn="l">
              <a:defRPr>
                <a:solidFill>
                  <a:schemeClr val="tx1">
                    <a:tint val="75000"/>
                  </a:schemeClr>
                </a:solidFill>
              </a:defRPr>
            </a:lvl1pPr>
          </a:lstStyle>
          <a:p>
            <a:fld id="{1D8BD707-D9CF-40AE-B4C6-C98DA3205C09}" type="datetimeFigureOut">
              <a:rPr lang="en-US"/>
              <a:t>11/21/17</a:t>
            </a:fld>
            <a:endParaRPr lang="en-US"/>
          </a:p>
        </p:txBody>
      </p:sp>
      <p:sp>
        <p:nvSpPr>
          <p:cNvPr id="4" name="Holder 4"/>
          <p:cNvSpPr>
            <a:spLocks noGrp="1"/>
          </p:cNvSpPr>
          <p:nvPr>
            <p:ph type="sldNum" sz="quarter" idx="7"/>
          </p:nvPr>
        </p:nvSpPr>
        <p:spPr>
          <a:xfrm>
            <a:off x="6583680" y="6377940"/>
            <a:ext cx="2103120" cy="34290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79845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FF46F542-AA13-459C-B664-69FA73CDA428}" type="datetimeFigureOut">
              <a:rPr lang="en-US" smtClean="0"/>
              <a:t>11/21/17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14A34EE1-078A-4859-90B1-1838CA2E4762}" type="slidenum">
              <a:rPr lang="en-US" smtClean="0"/>
              <a:t>‹#›</a:t>
            </a:fld>
            <a:endParaRPr lang="en-US"/>
          </a:p>
        </p:txBody>
      </p:sp>
    </p:spTree>
    <p:extLst>
      <p:ext uri="{BB962C8B-B14F-4D97-AF65-F5344CB8AC3E}">
        <p14:creationId xmlns:p14="http://schemas.microsoft.com/office/powerpoint/2010/main" val="18033331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1"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theme" Target="../theme/theme2.xml"/><Relationship Id="rId14" Type="http://schemas.openxmlformats.org/officeDocument/2006/relationships/image" Target="../media/image3.png"/><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4.xml"/><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theme" Target="../theme/theme3.xml"/><Relationship Id="rId8" Type="http://schemas.openxmlformats.org/officeDocument/2006/relationships/image" Target="../media/image5.png"/><Relationship Id="rId1" Type="http://schemas.openxmlformats.org/officeDocument/2006/relationships/slideLayout" Target="../slideLayouts/slideLayout22.xml"/><Relationship Id="rId2"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4" Type="http://schemas.openxmlformats.org/officeDocument/2006/relationships/slideLayout" Target="../slideLayouts/slideLayout31.xml"/><Relationship Id="rId5" Type="http://schemas.openxmlformats.org/officeDocument/2006/relationships/slideLayout" Target="../slideLayouts/slideLayout32.xml"/><Relationship Id="rId6" Type="http://schemas.openxmlformats.org/officeDocument/2006/relationships/slideLayout" Target="../slideLayouts/slideLayout33.xml"/><Relationship Id="rId7" Type="http://schemas.openxmlformats.org/officeDocument/2006/relationships/theme" Target="../theme/theme4.xml"/><Relationship Id="rId8" Type="http://schemas.openxmlformats.org/officeDocument/2006/relationships/image" Target="../media/image5.png"/><Relationship Id="rId1" Type="http://schemas.openxmlformats.org/officeDocument/2006/relationships/slideLayout" Target="../slideLayouts/slideLayout28.xml"/><Relationship Id="rId2"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1028" name="Title Placeholder 13"/>
          <p:cNvSpPr>
            <a:spLocks noGrp="1"/>
          </p:cNvSpPr>
          <p:nvPr>
            <p:ph type="title"/>
          </p:nvPr>
        </p:nvSpPr>
        <p:spPr bwMode="auto">
          <a:xfrm>
            <a:off x="177800" y="0"/>
            <a:ext cx="5664200"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14"/>
          <p:cNvSpPr>
            <a:spLocks noGrp="1"/>
          </p:cNvSpPr>
          <p:nvPr>
            <p:ph type="body" idx="1"/>
          </p:nvPr>
        </p:nvSpPr>
        <p:spPr bwMode="auto">
          <a:xfrm>
            <a:off x="457200" y="1590675"/>
            <a:ext cx="8229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0" name="Text Placeholder 9"/>
          <p:cNvSpPr txBox="1">
            <a:spLocks/>
          </p:cNvSpPr>
          <p:nvPr/>
        </p:nvSpPr>
        <p:spPr bwMode="auto">
          <a:xfrm>
            <a:off x="304800" y="6616700"/>
            <a:ext cx="711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90000"/>
              </a:lnSpc>
              <a:spcBef>
                <a:spcPct val="20000"/>
              </a:spcBef>
              <a:buFont typeface="Arial" pitchFamily="34" charset="0"/>
              <a:buNone/>
            </a:pPr>
            <a:r>
              <a:rPr lang="en-US" altLang="en-US" sz="1000">
                <a:solidFill>
                  <a:prstClr val="white"/>
                </a:solidFill>
                <a:cs typeface="Arial" pitchFamily="34" charset="0"/>
              </a:rPr>
              <a:t>Clean Cities  /  </a:t>
            </a:r>
            <a:fld id="{B0DECA9B-C4D3-469E-8087-EDE6944D96C8}" type="slidenum">
              <a:rPr lang="en-US" altLang="en-US" sz="1000">
                <a:solidFill>
                  <a:prstClr val="white"/>
                </a:solidFill>
                <a:cs typeface="Arial" pitchFamily="34" charset="0"/>
              </a:rPr>
              <a:pPr eaLnBrk="1" hangingPunct="1">
                <a:lnSpc>
                  <a:spcPct val="90000"/>
                </a:lnSpc>
                <a:spcBef>
                  <a:spcPct val="20000"/>
                </a:spcBef>
                <a:buFont typeface="Arial" pitchFamily="34" charset="0"/>
                <a:buNone/>
              </a:pPr>
              <a:t>‹#›</a:t>
            </a:fld>
            <a:endParaRPr lang="en-US" altLang="en-US" sz="1000">
              <a:solidFill>
                <a:prstClr val="white"/>
              </a:solidFill>
              <a:cs typeface="Arial" pitchFamily="34" charset="0"/>
            </a:endParaRPr>
          </a:p>
        </p:txBody>
      </p:sp>
      <p:grpSp>
        <p:nvGrpSpPr>
          <p:cNvPr id="1031" name="Group 20"/>
          <p:cNvGrpSpPr>
            <a:grpSpLocks/>
          </p:cNvGrpSpPr>
          <p:nvPr/>
        </p:nvGrpSpPr>
        <p:grpSpPr bwMode="auto">
          <a:xfrm flipH="1" flipV="1">
            <a:off x="0" y="920752"/>
            <a:ext cx="9144000" cy="55563"/>
            <a:chOff x="0" y="832104"/>
            <a:chExt cx="9144000" cy="54864"/>
          </a:xfrm>
        </p:grpSpPr>
        <p:sp>
          <p:nvSpPr>
            <p:cNvPr id="23" name="Rectangle 22"/>
            <p:cNvSpPr/>
            <p:nvPr userDrawn="1"/>
          </p:nvSpPr>
          <p:spPr>
            <a:xfrm>
              <a:off x="4572000" y="832104"/>
              <a:ext cx="4572000" cy="5486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4" name="Rectangle 23"/>
            <p:cNvSpPr/>
            <p:nvPr userDrawn="1"/>
          </p:nvSpPr>
          <p:spPr>
            <a:xfrm>
              <a:off x="3309937" y="832104"/>
              <a:ext cx="1262063" cy="5486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sp>
          <p:nvSpPr>
            <p:cNvPr id="25" name="Rectangle 24"/>
            <p:cNvSpPr/>
            <p:nvPr userDrawn="1"/>
          </p:nvSpPr>
          <p:spPr>
            <a:xfrm>
              <a:off x="0" y="832104"/>
              <a:ext cx="3309937" cy="5486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prstClr val="white"/>
                </a:solidFill>
              </a:endParaRPr>
            </a:p>
          </p:txBody>
        </p:sp>
      </p:grpSp>
      <p:pic>
        <p:nvPicPr>
          <p:cNvPr id="1032" name="Picture 13" descr="CCities logo.pn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037389" y="95250"/>
            <a:ext cx="1395412"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0895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712" r:id="rId8"/>
    <p:sldLayoutId id="2147483713" r:id="rId9"/>
  </p:sldLayoutIdLst>
  <p:txStyles>
    <p:titleStyle>
      <a:lvl1pPr algn="l" defTabSz="457200" rtl="0" eaLnBrk="0" fontAlgn="base" hangingPunct="0">
        <a:lnSpc>
          <a:spcPts val="2800"/>
        </a:lnSpc>
        <a:spcBef>
          <a:spcPct val="0"/>
        </a:spcBef>
        <a:spcAft>
          <a:spcPct val="0"/>
        </a:spcAft>
        <a:defRPr sz="2600" kern="1200">
          <a:solidFill>
            <a:srgbClr val="F2F2F2"/>
          </a:solidFill>
          <a:latin typeface="+mj-lt"/>
          <a:ea typeface="ＭＳ Ｐゴシック" charset="0"/>
          <a:cs typeface="ＭＳ Ｐゴシック" charset="0"/>
        </a:defRPr>
      </a:lvl1pPr>
      <a:lvl2pPr algn="l" defTabSz="457200" rtl="0" eaLnBrk="0" fontAlgn="base" hangingPunct="0">
        <a:lnSpc>
          <a:spcPts val="2800"/>
        </a:lnSpc>
        <a:spcBef>
          <a:spcPct val="0"/>
        </a:spcBef>
        <a:spcAft>
          <a:spcPct val="0"/>
        </a:spcAft>
        <a:defRPr sz="2600">
          <a:solidFill>
            <a:srgbClr val="F2F2F2"/>
          </a:solidFill>
          <a:latin typeface="Arial" charset="0"/>
          <a:ea typeface="ＭＳ Ｐゴシック" charset="0"/>
          <a:cs typeface="ＭＳ Ｐゴシック" charset="0"/>
        </a:defRPr>
      </a:lvl2pPr>
      <a:lvl3pPr algn="l" defTabSz="457200" rtl="0" eaLnBrk="0" fontAlgn="base" hangingPunct="0">
        <a:lnSpc>
          <a:spcPts val="2800"/>
        </a:lnSpc>
        <a:spcBef>
          <a:spcPct val="0"/>
        </a:spcBef>
        <a:spcAft>
          <a:spcPct val="0"/>
        </a:spcAft>
        <a:defRPr sz="2600">
          <a:solidFill>
            <a:srgbClr val="F2F2F2"/>
          </a:solidFill>
          <a:latin typeface="Arial" charset="0"/>
          <a:ea typeface="ＭＳ Ｐゴシック" charset="0"/>
          <a:cs typeface="ＭＳ Ｐゴシック" charset="0"/>
        </a:defRPr>
      </a:lvl3pPr>
      <a:lvl4pPr algn="l" defTabSz="457200" rtl="0" eaLnBrk="0" fontAlgn="base" hangingPunct="0">
        <a:lnSpc>
          <a:spcPts val="2800"/>
        </a:lnSpc>
        <a:spcBef>
          <a:spcPct val="0"/>
        </a:spcBef>
        <a:spcAft>
          <a:spcPct val="0"/>
        </a:spcAft>
        <a:defRPr sz="2600">
          <a:solidFill>
            <a:srgbClr val="F2F2F2"/>
          </a:solidFill>
          <a:latin typeface="Arial" charset="0"/>
          <a:ea typeface="ＭＳ Ｐゴシック" charset="0"/>
          <a:cs typeface="ＭＳ Ｐゴシック" charset="0"/>
        </a:defRPr>
      </a:lvl4pPr>
      <a:lvl5pPr algn="l" defTabSz="457200" rtl="0" eaLnBrk="0" fontAlgn="base" hangingPunct="0">
        <a:lnSpc>
          <a:spcPts val="2800"/>
        </a:lnSpc>
        <a:spcBef>
          <a:spcPct val="0"/>
        </a:spcBef>
        <a:spcAft>
          <a:spcPct val="0"/>
        </a:spcAft>
        <a:defRPr sz="2600">
          <a:solidFill>
            <a:srgbClr val="F2F2F2"/>
          </a:solidFill>
          <a:latin typeface="Arial" charset="0"/>
          <a:ea typeface="ＭＳ Ｐゴシック" charset="0"/>
          <a:cs typeface="ＭＳ Ｐゴシック" charset="0"/>
        </a:defRPr>
      </a:lvl5pPr>
      <a:lvl6pPr marL="457200" algn="l" defTabSz="457200" rtl="0" fontAlgn="base">
        <a:lnSpc>
          <a:spcPts val="2800"/>
        </a:lnSpc>
        <a:spcBef>
          <a:spcPct val="0"/>
        </a:spcBef>
        <a:spcAft>
          <a:spcPct val="0"/>
        </a:spcAft>
        <a:defRPr sz="2600">
          <a:solidFill>
            <a:srgbClr val="F2F2F2"/>
          </a:solidFill>
          <a:latin typeface="Arial" charset="0"/>
        </a:defRPr>
      </a:lvl6pPr>
      <a:lvl7pPr marL="914400" algn="l" defTabSz="457200" rtl="0" fontAlgn="base">
        <a:lnSpc>
          <a:spcPts val="2800"/>
        </a:lnSpc>
        <a:spcBef>
          <a:spcPct val="0"/>
        </a:spcBef>
        <a:spcAft>
          <a:spcPct val="0"/>
        </a:spcAft>
        <a:defRPr sz="2600">
          <a:solidFill>
            <a:srgbClr val="F2F2F2"/>
          </a:solidFill>
          <a:latin typeface="Arial" charset="0"/>
        </a:defRPr>
      </a:lvl7pPr>
      <a:lvl8pPr marL="1371600" algn="l" defTabSz="457200" rtl="0" fontAlgn="base">
        <a:lnSpc>
          <a:spcPts val="2800"/>
        </a:lnSpc>
        <a:spcBef>
          <a:spcPct val="0"/>
        </a:spcBef>
        <a:spcAft>
          <a:spcPct val="0"/>
        </a:spcAft>
        <a:defRPr sz="2600">
          <a:solidFill>
            <a:srgbClr val="F2F2F2"/>
          </a:solidFill>
          <a:latin typeface="Arial" charset="0"/>
        </a:defRPr>
      </a:lvl8pPr>
      <a:lvl9pPr marL="1828800" algn="l" defTabSz="457200" rtl="0" fontAlgn="base">
        <a:lnSpc>
          <a:spcPts val="2800"/>
        </a:lnSpc>
        <a:spcBef>
          <a:spcPct val="0"/>
        </a:spcBef>
        <a:spcAft>
          <a:spcPct val="0"/>
        </a:spcAft>
        <a:defRPr sz="2600">
          <a:solidFill>
            <a:srgbClr val="F2F2F2"/>
          </a:solidFill>
          <a:latin typeface="Arial" charset="0"/>
        </a:defRPr>
      </a:lvl9pPr>
    </p:titleStyle>
    <p:bodyStyle>
      <a:lvl1pPr marL="342900" indent="-3429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Font typeface="Arial" pitchFamily="34" charset="0"/>
        <a:buChar char="»"/>
        <a:defRPr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0"/>
            <a:ext cx="9144000" cy="9271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200" dirty="0">
              <a:solidFill>
                <a:srgbClr val="FFFFFF"/>
              </a:solidFill>
              <a:ea typeface="ＭＳ Ｐゴシック" pitchFamily="-111" charset="-128"/>
            </a:endParaRPr>
          </a:p>
        </p:txBody>
      </p:sp>
      <p:sp>
        <p:nvSpPr>
          <p:cNvPr id="16" name="Rectangle 15"/>
          <p:cNvSpPr/>
          <p:nvPr/>
        </p:nvSpPr>
        <p:spPr>
          <a:xfrm>
            <a:off x="0" y="6610350"/>
            <a:ext cx="9144000" cy="24765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sz="1200" dirty="0">
              <a:solidFill>
                <a:srgbClr val="FFFFFF"/>
              </a:solidFill>
              <a:ea typeface="ＭＳ Ｐゴシック" pitchFamily="-111" charset="-128"/>
            </a:endParaRPr>
          </a:p>
        </p:txBody>
      </p:sp>
      <p:sp>
        <p:nvSpPr>
          <p:cNvPr id="1028" name="Title Placeholder 13"/>
          <p:cNvSpPr>
            <a:spLocks noGrp="1"/>
          </p:cNvSpPr>
          <p:nvPr>
            <p:ph type="title"/>
          </p:nvPr>
        </p:nvSpPr>
        <p:spPr bwMode="auto">
          <a:xfrm>
            <a:off x="177512" y="0"/>
            <a:ext cx="5664488"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9" name="Text Placeholder 14"/>
          <p:cNvSpPr>
            <a:spLocks noGrp="1"/>
          </p:cNvSpPr>
          <p:nvPr>
            <p:ph type="body" idx="1"/>
          </p:nvPr>
        </p:nvSpPr>
        <p:spPr bwMode="auto">
          <a:xfrm>
            <a:off x="457490" y="1590675"/>
            <a:ext cx="8229023"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Text Placeholder 9"/>
          <p:cNvSpPr txBox="1">
            <a:spLocks/>
          </p:cNvSpPr>
          <p:nvPr/>
        </p:nvSpPr>
        <p:spPr bwMode="auto">
          <a:xfrm>
            <a:off x="304512" y="6616700"/>
            <a:ext cx="711200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sz="1200">
                <a:solidFill>
                  <a:schemeClr val="tx1"/>
                </a:solidFill>
                <a:latin typeface="Arial" charset="0"/>
                <a:ea typeface="ＭＳ Ｐゴシック" charset="-128"/>
              </a:defRPr>
            </a:lvl1pPr>
            <a:lvl2pPr marL="742950" indent="-285750" defTabSz="457200" eaLnBrk="0" hangingPunct="0">
              <a:defRPr sz="1200">
                <a:solidFill>
                  <a:schemeClr val="tx1"/>
                </a:solidFill>
                <a:latin typeface="Arial" charset="0"/>
                <a:ea typeface="ＭＳ Ｐゴシック" charset="-128"/>
              </a:defRPr>
            </a:lvl2pPr>
            <a:lvl3pPr marL="1143000" indent="-228600" defTabSz="457200" eaLnBrk="0" hangingPunct="0">
              <a:defRPr sz="1200">
                <a:solidFill>
                  <a:schemeClr val="tx1"/>
                </a:solidFill>
                <a:latin typeface="Arial" charset="0"/>
                <a:ea typeface="ＭＳ Ｐゴシック" charset="-128"/>
              </a:defRPr>
            </a:lvl3pPr>
            <a:lvl4pPr marL="1600200" indent="-228600" defTabSz="457200" eaLnBrk="0" hangingPunct="0">
              <a:defRPr sz="1200">
                <a:solidFill>
                  <a:schemeClr val="tx1"/>
                </a:solidFill>
                <a:latin typeface="Arial" charset="0"/>
                <a:ea typeface="ＭＳ Ｐゴシック" charset="-128"/>
              </a:defRPr>
            </a:lvl4pPr>
            <a:lvl5pPr marL="2057400" indent="-228600" defTabSz="457200" eaLnBrk="0" hangingPunct="0">
              <a:defRPr sz="12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12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12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12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1200">
                <a:solidFill>
                  <a:schemeClr val="tx1"/>
                </a:solidFill>
                <a:latin typeface="Arial" charset="0"/>
                <a:ea typeface="ＭＳ Ｐゴシック" charset="-128"/>
              </a:defRPr>
            </a:lvl9pPr>
          </a:lstStyle>
          <a:p>
            <a:pPr eaLnBrk="1" hangingPunct="1">
              <a:lnSpc>
                <a:spcPct val="90000"/>
              </a:lnSpc>
              <a:spcBef>
                <a:spcPct val="20000"/>
              </a:spcBef>
              <a:buFont typeface="Arial" charset="0"/>
              <a:buNone/>
            </a:pPr>
            <a:r>
              <a:rPr lang="en-US" sz="1000" dirty="0">
                <a:solidFill>
                  <a:prstClr val="white"/>
                </a:solidFill>
                <a:cs typeface="Arial" charset="0"/>
              </a:rPr>
              <a:t>Clean Cities  /  </a:t>
            </a:r>
            <a:fld id="{175CCBFA-3B37-4039-9116-B394EAD30F21}" type="slidenum">
              <a:rPr lang="en-US" sz="1000">
                <a:solidFill>
                  <a:prstClr val="white"/>
                </a:solidFill>
                <a:cs typeface="Arial" charset="0"/>
              </a:rPr>
              <a:pPr eaLnBrk="1" hangingPunct="1">
                <a:lnSpc>
                  <a:spcPct val="90000"/>
                </a:lnSpc>
                <a:spcBef>
                  <a:spcPct val="20000"/>
                </a:spcBef>
                <a:buFont typeface="Arial" charset="0"/>
                <a:buNone/>
              </a:pPr>
              <a:t>‹#›</a:t>
            </a:fld>
            <a:endParaRPr lang="en-US" sz="1000" dirty="0">
              <a:solidFill>
                <a:prstClr val="white"/>
              </a:solidFill>
              <a:cs typeface="Arial" charset="0"/>
            </a:endParaRPr>
          </a:p>
        </p:txBody>
      </p:sp>
      <p:grpSp>
        <p:nvGrpSpPr>
          <p:cNvPr id="1031" name="Group 20"/>
          <p:cNvGrpSpPr>
            <a:grpSpLocks/>
          </p:cNvGrpSpPr>
          <p:nvPr/>
        </p:nvGrpSpPr>
        <p:grpSpPr bwMode="auto">
          <a:xfrm flipH="1" flipV="1">
            <a:off x="0" y="920752"/>
            <a:ext cx="9144000" cy="55563"/>
            <a:chOff x="0" y="832104"/>
            <a:chExt cx="9144000" cy="54864"/>
          </a:xfrm>
        </p:grpSpPr>
        <p:sp>
          <p:nvSpPr>
            <p:cNvPr id="1033" name="Rectangle 22"/>
            <p:cNvSpPr>
              <a:spLocks noChangeArrowheads="1"/>
            </p:cNvSpPr>
            <p:nvPr userDrawn="1"/>
          </p:nvSpPr>
          <p:spPr bwMode="auto">
            <a:xfrm>
              <a:off x="4572000" y="832104"/>
              <a:ext cx="4572000" cy="54864"/>
            </a:xfrm>
            <a:prstGeom prst="rect">
              <a:avLst/>
            </a:prstGeom>
            <a:solidFill>
              <a:srgbClr val="00A4E4"/>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p>
              <a:pPr algn="ctr" defTabSz="914400"/>
              <a:endParaRPr lang="en-US" sz="1200" dirty="0">
                <a:solidFill>
                  <a:srgbClr val="FFFFFF"/>
                </a:solidFill>
                <a:ea typeface="ＭＳ Ｐゴシック" charset="-128"/>
              </a:endParaRPr>
            </a:p>
          </p:txBody>
        </p:sp>
        <p:sp>
          <p:nvSpPr>
            <p:cNvPr id="1034" name="Rectangle 23"/>
            <p:cNvSpPr>
              <a:spLocks noChangeArrowheads="1"/>
            </p:cNvSpPr>
            <p:nvPr userDrawn="1"/>
          </p:nvSpPr>
          <p:spPr bwMode="auto">
            <a:xfrm>
              <a:off x="3310659" y="832104"/>
              <a:ext cx="1261341" cy="54864"/>
            </a:xfrm>
            <a:prstGeom prst="rect">
              <a:avLst/>
            </a:prstGeom>
            <a:solidFill>
              <a:schemeClr val="accent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p>
              <a:pPr algn="ctr" defTabSz="914400"/>
              <a:endParaRPr lang="en-US" sz="1200" dirty="0">
                <a:solidFill>
                  <a:srgbClr val="FFFFFF"/>
                </a:solidFill>
                <a:ea typeface="ＭＳ Ｐゴシック" charset="-128"/>
              </a:endParaRPr>
            </a:p>
          </p:txBody>
        </p:sp>
        <p:sp>
          <p:nvSpPr>
            <p:cNvPr id="1035" name="Rectangle 24"/>
            <p:cNvSpPr>
              <a:spLocks noChangeArrowheads="1"/>
            </p:cNvSpPr>
            <p:nvPr userDrawn="1"/>
          </p:nvSpPr>
          <p:spPr bwMode="auto">
            <a:xfrm>
              <a:off x="0" y="832104"/>
              <a:ext cx="3310659" cy="54864"/>
            </a:xfrm>
            <a:prstGeom prst="rect">
              <a:avLst/>
            </a:prstGeom>
            <a:solidFill>
              <a:schemeClr val="tx2"/>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rot="10800000" anchor="ctr"/>
            <a:lstStyle/>
            <a:p>
              <a:pPr algn="ctr" defTabSz="914400"/>
              <a:endParaRPr lang="en-US" sz="1200" dirty="0">
                <a:solidFill>
                  <a:srgbClr val="FFFFFF"/>
                </a:solidFill>
                <a:ea typeface="ＭＳ Ｐゴシック" charset="-128"/>
              </a:endParaRPr>
            </a:p>
          </p:txBody>
        </p:sp>
      </p:grpSp>
      <p:pic>
        <p:nvPicPr>
          <p:cNvPr id="1032" name="Picture 12" descr="CCities logo.pn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7036956" y="95250"/>
            <a:ext cx="1395557" cy="75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34085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Lst>
  <p:txStyles>
    <p:titleStyle>
      <a:lvl1pPr algn="l" defTabSz="457200" rtl="0" eaLnBrk="0" fontAlgn="base" hangingPunct="0">
        <a:lnSpc>
          <a:spcPts val="2800"/>
        </a:lnSpc>
        <a:spcBef>
          <a:spcPct val="0"/>
        </a:spcBef>
        <a:spcAft>
          <a:spcPct val="0"/>
        </a:spcAft>
        <a:defRPr sz="2600" kern="1200">
          <a:solidFill>
            <a:srgbClr val="F2F2F2"/>
          </a:solidFill>
          <a:latin typeface="+mj-lt"/>
          <a:ea typeface="ＭＳ Ｐゴシック" pitchFamily="-111" charset="-128"/>
          <a:cs typeface="ＭＳ Ｐゴシック"/>
        </a:defRPr>
      </a:lvl1pPr>
      <a:lvl2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2pPr>
      <a:lvl3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3pPr>
      <a:lvl4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4pPr>
      <a:lvl5pPr algn="l" defTabSz="457200" rtl="0" eaLnBrk="0" fontAlgn="base" hangingPunct="0">
        <a:lnSpc>
          <a:spcPts val="2800"/>
        </a:lnSpc>
        <a:spcBef>
          <a:spcPct val="0"/>
        </a:spcBef>
        <a:spcAft>
          <a:spcPct val="0"/>
        </a:spcAft>
        <a:defRPr sz="2600">
          <a:solidFill>
            <a:srgbClr val="F2F2F2"/>
          </a:solidFill>
          <a:latin typeface="Arial" charset="0"/>
          <a:ea typeface="ＭＳ Ｐゴシック" pitchFamily="-111" charset="-128"/>
          <a:cs typeface="ＭＳ Ｐゴシック"/>
        </a:defRPr>
      </a:lvl5pPr>
      <a:lvl6pPr marL="4572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6pPr>
      <a:lvl7pPr marL="9144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7pPr>
      <a:lvl8pPr marL="13716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8pPr>
      <a:lvl9pPr marL="1828800" algn="l" defTabSz="457200" rtl="0" fontAlgn="base">
        <a:lnSpc>
          <a:spcPts val="2800"/>
        </a:lnSpc>
        <a:spcBef>
          <a:spcPct val="0"/>
        </a:spcBef>
        <a:spcAft>
          <a:spcPct val="0"/>
        </a:spcAft>
        <a:defRPr sz="2600">
          <a:solidFill>
            <a:srgbClr val="F2F2F2"/>
          </a:solidFill>
          <a:latin typeface="Arial" charset="0"/>
          <a:ea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ＭＳ Ｐゴシック"/>
        </a:defRPr>
      </a:lvl1pPr>
      <a:lvl2pPr marL="742950" indent="-28575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ＭＳ Ｐゴシック"/>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11" charset="-128"/>
          <a:cs typeface="ＭＳ Ｐゴシック"/>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11" charset="-128"/>
          <a:cs typeface="ＭＳ Ｐゴシック"/>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mn-lt"/>
          <a:ea typeface="ＭＳ Ｐゴシック" pitchFamily="-111"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 y="812800"/>
            <a:ext cx="8732838" cy="53325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914400">
              <a:lnSpc>
                <a:spcPct val="90000"/>
              </a:lnSpc>
              <a:spcBef>
                <a:spcPct val="20000"/>
              </a:spcBef>
              <a:buFont typeface="Arial" pitchFamily="-106" charset="0"/>
              <a:buNone/>
            </a:pPr>
            <a:fld id="{1EF35371-194E-174F-9528-630C4585B8CC}" type="slidenum">
              <a:rPr lang="en-US" sz="1000" smtClean="0">
                <a:solidFill>
                  <a:srgbClr val="4C4C4C"/>
                </a:solidFill>
                <a:ea typeface="Arial" pitchFamily="-106" charset="0"/>
                <a:cs typeface="Arial" pitchFamily="-106" charset="0"/>
              </a:rPr>
              <a:pPr marL="342900" indent="-342900" algn="ctr" defTabSz="914400">
                <a:lnSpc>
                  <a:spcPct val="90000"/>
                </a:lnSpc>
                <a:spcBef>
                  <a:spcPct val="20000"/>
                </a:spcBef>
                <a:buFont typeface="Arial" pitchFamily="-106" charset="0"/>
                <a:buNone/>
              </a:pPr>
              <a:t>‹#›</a:t>
            </a:fld>
            <a:endParaRPr lang="en-US" sz="1000" dirty="0">
              <a:solidFill>
                <a:srgbClr val="4C4C4C"/>
              </a:solidFill>
              <a:ea typeface="Arial" pitchFamily="-106" charset="0"/>
              <a:cs typeface="Arial" pitchFamily="-106" charset="0"/>
            </a:endParaRPr>
          </a:p>
        </p:txBody>
      </p:sp>
      <p:grpSp>
        <p:nvGrpSpPr>
          <p:cNvPr id="4" name="Group 3"/>
          <p:cNvGrpSpPr/>
          <p:nvPr userDrawn="1"/>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grpSp>
      <p:pic>
        <p:nvPicPr>
          <p:cNvPr id="7" name="Picture 6" descr="CC logo w-taglin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36932" y="5983518"/>
            <a:ext cx="1132331" cy="714461"/>
          </a:xfrm>
          <a:prstGeom prst="rect">
            <a:avLst/>
          </a:prstGeom>
        </p:spPr>
      </p:pic>
    </p:spTree>
    <p:extLst>
      <p:ext uri="{BB962C8B-B14F-4D97-AF65-F5344CB8AC3E}">
        <p14:creationId xmlns:p14="http://schemas.microsoft.com/office/powerpoint/2010/main" val="107961759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1" r:id="rId5"/>
    <p:sldLayoutId id="2147483702" r:id="rId6"/>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438" y="0"/>
            <a:ext cx="8724900" cy="81272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90500" y="812800"/>
            <a:ext cx="8732838" cy="533253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9"/>
          <p:cNvSpPr txBox="1">
            <a:spLocks/>
          </p:cNvSpPr>
          <p:nvPr/>
        </p:nvSpPr>
        <p:spPr>
          <a:xfrm>
            <a:off x="42335" y="6532122"/>
            <a:ext cx="452308" cy="241300"/>
          </a:xfrm>
          <a:prstGeom prst="rect">
            <a:avLst/>
          </a:prstGeom>
        </p:spPr>
        <p:txBody>
          <a:bodyPr>
            <a:prstTxWarp prst="textNoShape">
              <a:avLst/>
            </a:prstTxWarp>
            <a:normAutofit/>
          </a:bodyPr>
          <a:lstStyle/>
          <a:p>
            <a:pPr marL="342900" indent="-342900" algn="ctr" defTabSz="914400">
              <a:lnSpc>
                <a:spcPct val="90000"/>
              </a:lnSpc>
              <a:spcBef>
                <a:spcPct val="20000"/>
              </a:spcBef>
              <a:buFont typeface="Arial" pitchFamily="-106" charset="0"/>
              <a:buNone/>
            </a:pPr>
            <a:fld id="{1EF35371-194E-174F-9528-630C4585B8CC}" type="slidenum">
              <a:rPr lang="en-US" sz="1000" smtClean="0">
                <a:solidFill>
                  <a:srgbClr val="4C4C4C"/>
                </a:solidFill>
                <a:ea typeface="Arial" pitchFamily="-106" charset="0"/>
                <a:cs typeface="Arial" pitchFamily="-106" charset="0"/>
              </a:rPr>
              <a:pPr marL="342900" indent="-342900" algn="ctr" defTabSz="914400">
                <a:lnSpc>
                  <a:spcPct val="90000"/>
                </a:lnSpc>
                <a:spcBef>
                  <a:spcPct val="20000"/>
                </a:spcBef>
                <a:buFont typeface="Arial" pitchFamily="-106" charset="0"/>
                <a:buNone/>
              </a:pPr>
              <a:t>‹#›</a:t>
            </a:fld>
            <a:endParaRPr lang="en-US" sz="1000" dirty="0">
              <a:solidFill>
                <a:srgbClr val="4C4C4C"/>
              </a:solidFill>
              <a:ea typeface="Arial" pitchFamily="-106" charset="0"/>
              <a:cs typeface="Arial" pitchFamily="-106" charset="0"/>
            </a:endParaRPr>
          </a:p>
        </p:txBody>
      </p:sp>
      <p:grpSp>
        <p:nvGrpSpPr>
          <p:cNvPr id="4" name="Group 3"/>
          <p:cNvGrpSpPr/>
          <p:nvPr userDrawn="1"/>
        </p:nvGrpSpPr>
        <p:grpSpPr>
          <a:xfrm>
            <a:off x="-1" y="656981"/>
            <a:ext cx="9144001" cy="55570"/>
            <a:chOff x="-1" y="656981"/>
            <a:chExt cx="9144001" cy="55570"/>
          </a:xfrm>
        </p:grpSpPr>
        <p:sp>
          <p:nvSpPr>
            <p:cNvPr id="11" name="Rectangle 10"/>
            <p:cNvSpPr/>
            <p:nvPr userDrawn="1"/>
          </p:nvSpPr>
          <p:spPr bwMode="auto">
            <a:xfrm flipH="1" flipV="1">
              <a:off x="-1" y="656982"/>
              <a:ext cx="4268788" cy="54864"/>
            </a:xfrm>
            <a:prstGeom prst="rect">
              <a:avLst/>
            </a:prstGeom>
            <a:solidFill>
              <a:srgbClr val="0099CC"/>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13" name="Rectangle 12"/>
            <p:cNvSpPr/>
            <p:nvPr userDrawn="1"/>
          </p:nvSpPr>
          <p:spPr bwMode="auto">
            <a:xfrm flipH="1" flipV="1">
              <a:off x="5834063" y="656988"/>
              <a:ext cx="3309937" cy="55563"/>
            </a:xfrm>
            <a:prstGeom prst="rect">
              <a:avLst/>
            </a:prstGeom>
            <a:solidFill>
              <a:srgbClr val="666666"/>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sp>
          <p:nvSpPr>
            <p:cNvPr id="17" name="Rectangle 16"/>
            <p:cNvSpPr/>
            <p:nvPr userDrawn="1"/>
          </p:nvSpPr>
          <p:spPr bwMode="auto">
            <a:xfrm flipH="1" flipV="1">
              <a:off x="4267200" y="656981"/>
              <a:ext cx="1704975" cy="54864"/>
            </a:xfrm>
            <a:prstGeom prst="rect">
              <a:avLst/>
            </a:prstGeom>
            <a:solidFill>
              <a:srgbClr val="FFCC00"/>
            </a:solidFill>
            <a:ln>
              <a:no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914400"/>
              <a:endParaRPr lang="en-US" sz="1200">
                <a:solidFill>
                  <a:srgbClr val="FFFFFF"/>
                </a:solidFill>
                <a:ea typeface="ＭＳ Ｐゴシック" pitchFamily="-106" charset="-128"/>
                <a:cs typeface="ＭＳ Ｐゴシック" pitchFamily="-106" charset="-128"/>
              </a:endParaRPr>
            </a:p>
          </p:txBody>
        </p:sp>
      </p:grpSp>
      <p:pic>
        <p:nvPicPr>
          <p:cNvPr id="7" name="Picture 6" descr="CC logo w-tagline.png"/>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636932" y="5983518"/>
            <a:ext cx="1132331" cy="714461"/>
          </a:xfrm>
          <a:prstGeom prst="rect">
            <a:avLst/>
          </a:prstGeom>
        </p:spPr>
      </p:pic>
    </p:spTree>
    <p:extLst>
      <p:ext uri="{BB962C8B-B14F-4D97-AF65-F5344CB8AC3E}">
        <p14:creationId xmlns:p14="http://schemas.microsoft.com/office/powerpoint/2010/main" val="1079617594"/>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9" r:id="rId5"/>
    <p:sldLayoutId id="2147483710" r:id="rId6"/>
  </p:sldLayoutIdLst>
  <p:txStyles>
    <p:titleStyle>
      <a:lvl1pPr algn="l" defTabSz="457200" rtl="0" eaLnBrk="1" latinLnBrk="0" hangingPunct="1">
        <a:spcBef>
          <a:spcPct val="0"/>
        </a:spcBef>
        <a:buNone/>
        <a:defRPr lang="en-US" sz="2800" b="1" kern="1200" dirty="0" smtClean="0">
          <a:solidFill>
            <a:schemeClr val="tx1"/>
          </a:solidFill>
          <a:latin typeface="+mj-lt"/>
          <a:ea typeface="+mj-ea"/>
          <a:cs typeface="Arial"/>
        </a:defRPr>
      </a:lvl1pPr>
    </p:titleStyle>
    <p:bodyStyle>
      <a:lvl1pPr marL="342900" indent="-342900" algn="l" defTabSz="457200" rtl="0" eaLnBrk="1" latinLnBrk="0" hangingPunct="1">
        <a:spcBef>
          <a:spcPct val="20000"/>
        </a:spcBef>
        <a:buFont typeface="Arial"/>
        <a:buChar char="•"/>
        <a:defRPr sz="2200" kern="1200">
          <a:solidFill>
            <a:schemeClr val="tx1"/>
          </a:solidFill>
          <a:latin typeface="+mn-lt"/>
          <a:ea typeface="+mn-ea"/>
          <a:cs typeface="Arial"/>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Arial"/>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Arial"/>
        </a:defRPr>
      </a:lvl3pPr>
      <a:lvl4pPr marL="1600200" indent="-228600" algn="l" defTabSz="457200" rtl="0" eaLnBrk="1" latinLnBrk="0" hangingPunct="1">
        <a:spcBef>
          <a:spcPct val="20000"/>
        </a:spcBef>
        <a:buFont typeface="Arial"/>
        <a:buChar char="–"/>
        <a:defRPr sz="1800" kern="1200">
          <a:solidFill>
            <a:schemeClr val="tx1"/>
          </a:solidFill>
          <a:latin typeface="+mn-lt"/>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0"/>
          <p:cNvSpPr>
            <a:spLocks noGrp="1"/>
          </p:cNvSpPr>
          <p:nvPr>
            <p:ph type="ctrTitle"/>
          </p:nvPr>
        </p:nvSpPr>
        <p:spPr>
          <a:xfrm>
            <a:off x="202681" y="147801"/>
            <a:ext cx="6644686" cy="603505"/>
          </a:xfrm>
        </p:spPr>
        <p:txBody>
          <a:bodyPr>
            <a:noAutofit/>
          </a:bodyPr>
          <a:lstStyle/>
          <a:p>
            <a:r>
              <a:rPr lang="en-US" sz="2800" dirty="0">
                <a:solidFill>
                  <a:schemeClr val="bg1"/>
                </a:solidFill>
                <a:latin typeface="+mj-lt"/>
              </a:rPr>
              <a:t>Georgia </a:t>
            </a:r>
            <a:r>
              <a:rPr lang="en-US" sz="2800" dirty="0" smtClean="0">
                <a:solidFill>
                  <a:schemeClr val="bg1"/>
                </a:solidFill>
                <a:latin typeface="+mj-lt"/>
              </a:rPr>
              <a:t>– Formerly Growing </a:t>
            </a:r>
            <a:r>
              <a:rPr lang="en-US" sz="2800" dirty="0">
                <a:solidFill>
                  <a:schemeClr val="bg1"/>
                </a:solidFill>
                <a:latin typeface="+mj-lt"/>
              </a:rPr>
              <a:t>EV Market</a:t>
            </a:r>
            <a:endParaRPr lang="en-US" sz="2800" dirty="0">
              <a:latin typeface="+mj-lt"/>
            </a:endParaRPr>
          </a:p>
        </p:txBody>
      </p:sp>
      <p:sp>
        <p:nvSpPr>
          <p:cNvPr id="6" name="Subtitle 5"/>
          <p:cNvSpPr>
            <a:spLocks noGrp="1"/>
          </p:cNvSpPr>
          <p:nvPr>
            <p:ph type="subTitle" idx="1"/>
          </p:nvPr>
        </p:nvSpPr>
        <p:spPr/>
        <p:txBody>
          <a:bodyPr>
            <a:normAutofit/>
          </a:bodyPr>
          <a:lstStyle/>
          <a:p>
            <a:r>
              <a:rPr lang="en-US" i="1" dirty="0"/>
              <a:t>EVs and the SE Grid</a:t>
            </a:r>
            <a:r>
              <a:rPr lang="en-US" dirty="0"/>
              <a:t> Conference </a:t>
            </a:r>
            <a:endParaRPr lang="en-US" dirty="0" smtClean="0"/>
          </a:p>
          <a:p>
            <a:r>
              <a:rPr lang="en-US" b="0" dirty="0" smtClean="0">
                <a:latin typeface="Arial Narrow" panose="020B0606020202030204" pitchFamily="34" charset="0"/>
              </a:rPr>
              <a:t>November 15, 2017</a:t>
            </a:r>
            <a:endParaRPr lang="en-US" b="0" dirty="0">
              <a:latin typeface="Arial Narrow" panose="020B0606020202030204" pitchFamily="34" charset="0"/>
            </a:endParaRPr>
          </a:p>
        </p:txBody>
      </p:sp>
      <p:sp>
        <p:nvSpPr>
          <p:cNvPr id="4" name="Text Placeholder 3"/>
          <p:cNvSpPr>
            <a:spLocks noGrp="1"/>
          </p:cNvSpPr>
          <p:nvPr>
            <p:ph type="body" sz="quarter" idx="10"/>
          </p:nvPr>
        </p:nvSpPr>
        <p:spPr/>
        <p:txBody>
          <a:bodyPr/>
          <a:lstStyle/>
          <a:p>
            <a:endParaRPr lang="en-US" dirty="0" smtClean="0"/>
          </a:p>
          <a:p>
            <a:r>
              <a:rPr lang="en-US" dirty="0" smtClean="0"/>
              <a:t>Don Francis</a:t>
            </a:r>
            <a:endParaRPr lang="en-US" dirty="0"/>
          </a:p>
        </p:txBody>
      </p:sp>
      <p:sp>
        <p:nvSpPr>
          <p:cNvPr id="5" name="Text Placeholder 4"/>
          <p:cNvSpPr>
            <a:spLocks noGrp="1"/>
          </p:cNvSpPr>
          <p:nvPr>
            <p:ph type="body" sz="quarter" idx="12"/>
          </p:nvPr>
        </p:nvSpPr>
        <p:spPr/>
        <p:txBody>
          <a:bodyPr/>
          <a:lstStyle/>
          <a:p>
            <a:endParaRPr lang="en-US" dirty="0" smtClean="0"/>
          </a:p>
          <a:p>
            <a:r>
              <a:rPr lang="en-US" dirty="0" smtClean="0"/>
              <a:t>Executive Director</a:t>
            </a:r>
          </a:p>
          <a:p>
            <a:r>
              <a:rPr lang="en-US" dirty="0" smtClean="0"/>
              <a:t>Clean Cities-Georgia</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2547" y="5181600"/>
            <a:ext cx="1652180" cy="1316490"/>
          </a:xfrm>
          <a:prstGeom prst="rect">
            <a:avLst/>
          </a:prstGeom>
        </p:spPr>
      </p:pic>
    </p:spTree>
    <p:extLst>
      <p:ext uri="{BB962C8B-B14F-4D97-AF65-F5344CB8AC3E}">
        <p14:creationId xmlns:p14="http://schemas.microsoft.com/office/powerpoint/2010/main" val="1688361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a:xfrm>
            <a:off x="177512" y="0"/>
            <a:ext cx="6637958" cy="901700"/>
          </a:xfrm>
        </p:spPr>
        <p:txBody>
          <a:bodyPr/>
          <a:lstStyle/>
          <a:p>
            <a:r>
              <a:rPr lang="en-US" altLang="en-US" sz="2800" dirty="0" smtClean="0">
                <a:solidFill>
                  <a:schemeClr val="bg1"/>
                </a:solidFill>
              </a:rPr>
              <a:t>Barriers To Plug-In Vehicles in Georgia</a:t>
            </a:r>
          </a:p>
        </p:txBody>
      </p:sp>
      <p:sp>
        <p:nvSpPr>
          <p:cNvPr id="12289" name="Content Placeholder 1"/>
          <p:cNvSpPr>
            <a:spLocks noGrp="1"/>
          </p:cNvSpPr>
          <p:nvPr>
            <p:ph idx="4294967295"/>
          </p:nvPr>
        </p:nvSpPr>
        <p:spPr>
          <a:xfrm>
            <a:off x="536575" y="1016000"/>
            <a:ext cx="8607425" cy="4876800"/>
          </a:xfrm>
        </p:spPr>
        <p:txBody>
          <a:bodyPr/>
          <a:lstStyle/>
          <a:p>
            <a:r>
              <a:rPr lang="en-US" altLang="en-US" dirty="0" smtClean="0"/>
              <a:t>Initial Barriers</a:t>
            </a:r>
          </a:p>
          <a:p>
            <a:pPr lvl="1"/>
            <a:r>
              <a:rPr lang="en-US" altLang="en-US" dirty="0" smtClean="0"/>
              <a:t>Vehicle model availability</a:t>
            </a:r>
          </a:p>
          <a:p>
            <a:pPr marL="914400" lvl="2" indent="0">
              <a:buNone/>
            </a:pPr>
            <a:r>
              <a:rPr lang="en-US" altLang="en-US" dirty="0" smtClean="0"/>
              <a:t>Tesla (2009), Nissan LEAF and Chevrolet Volt (2011), Ford PEV (2013), BMW i3 (2014), Kia Soul EV (2015), Chevrolet Bolt (2017), Tesla Model 3 </a:t>
            </a:r>
          </a:p>
          <a:p>
            <a:pPr lvl="1"/>
            <a:r>
              <a:rPr lang="en-US" altLang="en-US" dirty="0" smtClean="0"/>
              <a:t>Charging station availability</a:t>
            </a:r>
          </a:p>
          <a:p>
            <a:pPr lvl="1"/>
            <a:r>
              <a:rPr lang="en-US" altLang="en-US" dirty="0" smtClean="0"/>
              <a:t>Capital cost:  vehicles &amp; infrastructure</a:t>
            </a:r>
          </a:p>
          <a:p>
            <a:pPr lvl="1"/>
            <a:r>
              <a:rPr lang="en-US" altLang="en-US" dirty="0" smtClean="0"/>
              <a:t>Lack of DC charging standardization (CHAdeMO / SAE / Tesla)</a:t>
            </a:r>
          </a:p>
          <a:p>
            <a:r>
              <a:rPr lang="en-US" altLang="en-US" dirty="0" smtClean="0"/>
              <a:t>Georgia eliminated two incentives to these barriers</a:t>
            </a:r>
          </a:p>
          <a:p>
            <a:pPr lvl="1"/>
            <a:r>
              <a:rPr lang="en-US" altLang="en-US" dirty="0" smtClean="0"/>
              <a:t>Low </a:t>
            </a:r>
            <a:r>
              <a:rPr lang="en-US" altLang="en-US" dirty="0"/>
              <a:t>/ Zero Emission Vehicle Tax credits:</a:t>
            </a:r>
          </a:p>
          <a:p>
            <a:pPr marL="914400" lvl="2" indent="0">
              <a:buNone/>
            </a:pPr>
            <a:r>
              <a:rPr lang="en-US" altLang="en-US" dirty="0"/>
              <a:t>LEV 10% of cost of alternative fueled vehicle – up to $2,500</a:t>
            </a:r>
          </a:p>
          <a:p>
            <a:pPr marL="914400" lvl="2" indent="0">
              <a:buNone/>
            </a:pPr>
            <a:r>
              <a:rPr lang="en-US" altLang="en-US" dirty="0"/>
              <a:t>ZEV 20% of cost of battery electric vehicles – up to $5,000</a:t>
            </a:r>
          </a:p>
          <a:p>
            <a:pPr lvl="1"/>
            <a:r>
              <a:rPr lang="en-US" altLang="en-US" dirty="0" smtClean="0"/>
              <a:t>Alternative Fuel Vehicle License Plate</a:t>
            </a:r>
          </a:p>
          <a:p>
            <a:pPr marL="914400" lvl="2" indent="0">
              <a:buNone/>
            </a:pPr>
            <a:r>
              <a:rPr lang="en-US" altLang="en-US" dirty="0" smtClean="0"/>
              <a:t>$200 Annual Highway User Fee ($208.13 in 2017)</a:t>
            </a:r>
          </a:p>
          <a:p>
            <a:pPr lvl="1"/>
            <a:r>
              <a:rPr lang="en-US" altLang="en-US" dirty="0" smtClean="0"/>
              <a:t>Still in place </a:t>
            </a:r>
          </a:p>
          <a:p>
            <a:pPr marL="914400" lvl="2" indent="0">
              <a:buNone/>
            </a:pPr>
            <a:r>
              <a:rPr lang="en-US" altLang="en-US" dirty="0" smtClean="0"/>
              <a:t>Single Occupancy HOV and HOT Exempt Vehicle Peach Pass</a:t>
            </a:r>
          </a:p>
          <a:p>
            <a:endParaRPr lang="en-US" altLang="en-US" dirty="0" smtClean="0"/>
          </a:p>
        </p:txBody>
      </p:sp>
    </p:spTree>
    <p:extLst>
      <p:ext uri="{BB962C8B-B14F-4D97-AF65-F5344CB8AC3E}">
        <p14:creationId xmlns:p14="http://schemas.microsoft.com/office/powerpoint/2010/main" val="4974910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64492" y="1010093"/>
            <a:ext cx="8691933" cy="4397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sz="2800" dirty="0" smtClean="0">
                <a:solidFill>
                  <a:schemeClr val="bg1"/>
                </a:solidFill>
              </a:rPr>
              <a:t>Georgia PEV Sales</a:t>
            </a:r>
            <a:endParaRPr lang="en-US" sz="2800" dirty="0">
              <a:solidFill>
                <a:schemeClr val="bg1"/>
              </a:solidFill>
            </a:endParaRPr>
          </a:p>
        </p:txBody>
      </p:sp>
      <p:sp>
        <p:nvSpPr>
          <p:cNvPr id="4" name="Rectangle 3"/>
          <p:cNvSpPr/>
          <p:nvPr/>
        </p:nvSpPr>
        <p:spPr>
          <a:xfrm>
            <a:off x="307652" y="5537320"/>
            <a:ext cx="8605615" cy="307777"/>
          </a:xfrm>
          <a:prstGeom prst="rect">
            <a:avLst/>
          </a:prstGeom>
        </p:spPr>
        <p:txBody>
          <a:bodyPr wrap="square" lIns="91429" tIns="45714" rIns="91429" bIns="45714">
            <a:spAutoFit/>
          </a:bodyPr>
          <a:lstStyle/>
          <a:p>
            <a:pPr defTabSz="457200" fontAlgn="base">
              <a:spcBef>
                <a:spcPct val="0"/>
              </a:spcBef>
              <a:spcAft>
                <a:spcPct val="0"/>
              </a:spcAft>
            </a:pPr>
            <a:r>
              <a:rPr lang="en-US" sz="1400" dirty="0">
                <a:solidFill>
                  <a:srgbClr val="4C4C4C"/>
                </a:solidFill>
                <a:latin typeface="Arial" charset="0"/>
              </a:rPr>
              <a:t>Includes content supplied by R.L. Polk &amp; Co; Copyright R.L. Polk &amp; Co, 2015. All rights reserved</a:t>
            </a:r>
          </a:p>
        </p:txBody>
      </p:sp>
    </p:spTree>
    <p:extLst>
      <p:ext uri="{BB962C8B-B14F-4D97-AF65-F5344CB8AC3E}">
        <p14:creationId xmlns:p14="http://schemas.microsoft.com/office/powerpoint/2010/main" val="41842995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23284" y="1414131"/>
            <a:ext cx="8775071" cy="48590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itle 2"/>
          <p:cNvSpPr>
            <a:spLocks noGrp="1"/>
          </p:cNvSpPr>
          <p:nvPr>
            <p:ph type="title"/>
          </p:nvPr>
        </p:nvSpPr>
        <p:spPr>
          <a:xfrm>
            <a:off x="177799" y="0"/>
            <a:ext cx="6658935" cy="901700"/>
          </a:xfrm>
        </p:spPr>
        <p:txBody>
          <a:bodyPr/>
          <a:lstStyle/>
          <a:p>
            <a:r>
              <a:rPr lang="en-US" sz="2800" dirty="0" smtClean="0">
                <a:solidFill>
                  <a:schemeClr val="bg1"/>
                </a:solidFill>
              </a:rPr>
              <a:t>Electric Vehicle Market Share in Georgia</a:t>
            </a:r>
            <a:endParaRPr lang="en-US" sz="2800" dirty="0">
              <a:solidFill>
                <a:schemeClr val="bg1"/>
              </a:solidFill>
            </a:endParaRPr>
          </a:p>
        </p:txBody>
      </p:sp>
    </p:spTree>
    <p:extLst>
      <p:ext uri="{BB962C8B-B14F-4D97-AF65-F5344CB8AC3E}">
        <p14:creationId xmlns:p14="http://schemas.microsoft.com/office/powerpoint/2010/main" val="557527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7800" y="0"/>
            <a:ext cx="7179930" cy="901700"/>
          </a:xfrm>
        </p:spPr>
        <p:txBody>
          <a:bodyPr/>
          <a:lstStyle/>
          <a:p>
            <a:r>
              <a:rPr lang="en-US" sz="2800" dirty="0" smtClean="0">
                <a:solidFill>
                  <a:schemeClr val="bg1"/>
                </a:solidFill>
              </a:rPr>
              <a:t>Electric Vehicle Sales by Model in Georgia </a:t>
            </a:r>
            <a:endParaRPr lang="en-US" sz="2800" dirty="0">
              <a:solidFill>
                <a:schemeClr val="bg1"/>
              </a:solidFill>
            </a:endParaRPr>
          </a:p>
        </p:txBody>
      </p:sp>
      <p:sp>
        <p:nvSpPr>
          <p:cNvPr id="12" name="TextBox 11"/>
          <p:cNvSpPr txBox="1"/>
          <p:nvPr/>
        </p:nvSpPr>
        <p:spPr>
          <a:xfrm>
            <a:off x="648586" y="5677786"/>
            <a:ext cx="7495954" cy="159488"/>
          </a:xfrm>
          <a:prstGeom prst="rect">
            <a:avLst/>
          </a:prstGeom>
        </p:spPr>
        <p:txBody>
          <a:bodyPr vert="horz" wrap="square" lIns="91440" tIns="45720" rIns="91440" bIns="45720" rtlCol="0">
            <a:no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r>
              <a:rPr lang="en-US" sz="1200" b="1" noProof="0" dirty="0" smtClean="0">
                <a:latin typeface="Arial Narrow"/>
                <a:cs typeface="Arial Narrow"/>
              </a:rPr>
              <a:t>         </a:t>
            </a:r>
            <a:r>
              <a:rPr kumimoji="0" lang="en-US" sz="1200" b="1" i="0" u="none" strike="noStrike" kern="1200" cap="none" spc="0" normalizeH="0" baseline="0" noProof="0" dirty="0" smtClean="0">
                <a:ln>
                  <a:noFill/>
                </a:ln>
                <a:effectLst/>
                <a:uLnTx/>
                <a:uFillTx/>
                <a:latin typeface="Arial Narrow"/>
                <a:ea typeface="+mn-ea"/>
                <a:cs typeface="Arial Narrow"/>
              </a:rPr>
              <a:t>2011		       2012		    2013			2014		          2015	                    2016</a:t>
            </a:r>
          </a:p>
        </p:txBody>
      </p:sp>
      <p:pic>
        <p:nvPicPr>
          <p:cNvPr id="1035" name="Picture 11"/>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7299"/>
          <a:stretch/>
        </p:blipFill>
        <p:spPr bwMode="auto">
          <a:xfrm>
            <a:off x="457200" y="1637414"/>
            <a:ext cx="8378456" cy="391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Rectangle 26"/>
          <p:cNvSpPr>
            <a:spLocks noChangeArrowheads="1"/>
          </p:cNvSpPr>
          <p:nvPr/>
        </p:nvSpPr>
        <p:spPr bwMode="auto">
          <a:xfrm>
            <a:off x="0" y="585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chemeClr val="tx1"/>
                </a:solidFill>
                <a:effectLst/>
                <a:latin typeface="Arial" pitchFamily="34" charset="0"/>
                <a:ea typeface="Tahoma" pitchFamily="34" charset="0"/>
                <a:cs typeface="Arial" pitchFamily="34" charset="0"/>
              </a:rPr>
              <a:t/>
            </a:r>
            <a:br>
              <a:rPr kumimoji="0" lang="en-US" altLang="en-US" sz="1000" b="0" i="0" u="none" strike="noStrike" cap="none" normalizeH="0" baseline="0" smtClean="0">
                <a:ln>
                  <a:noFill/>
                </a:ln>
                <a:solidFill>
                  <a:schemeClr val="tx1"/>
                </a:solidFill>
                <a:effectLst/>
                <a:latin typeface="Arial" pitchFamily="34" charset="0"/>
                <a:ea typeface="Tahoma"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5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383" y="5605130"/>
            <a:ext cx="8615925"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8144540" y="1850065"/>
            <a:ext cx="499730" cy="3508744"/>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30" name="Line 35"/>
          <p:cNvSpPr>
            <a:spLocks noChangeShapeType="1"/>
          </p:cNvSpPr>
          <p:nvPr/>
        </p:nvSpPr>
        <p:spPr bwMode="auto">
          <a:xfrm>
            <a:off x="6562725" y="609600"/>
            <a:ext cx="60325" cy="0"/>
          </a:xfrm>
          <a:prstGeom prst="line">
            <a:avLst/>
          </a:prstGeom>
          <a:noFill/>
          <a:ln w="3175">
            <a:solidFill>
              <a:srgbClr val="5B5E6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Line 33"/>
          <p:cNvSpPr>
            <a:spLocks noChangeShapeType="1"/>
          </p:cNvSpPr>
          <p:nvPr/>
        </p:nvSpPr>
        <p:spPr bwMode="auto">
          <a:xfrm>
            <a:off x="6562725" y="676275"/>
            <a:ext cx="60325" cy="0"/>
          </a:xfrm>
          <a:prstGeom prst="line">
            <a:avLst/>
          </a:prstGeom>
          <a:noFill/>
          <a:ln w="3175">
            <a:solidFill>
              <a:srgbClr val="5B5E6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4" name="Line 32"/>
          <p:cNvSpPr>
            <a:spLocks noChangeShapeType="1"/>
          </p:cNvSpPr>
          <p:nvPr/>
        </p:nvSpPr>
        <p:spPr bwMode="auto">
          <a:xfrm>
            <a:off x="6562725" y="679450"/>
            <a:ext cx="60325" cy="0"/>
          </a:xfrm>
          <a:prstGeom prst="line">
            <a:avLst/>
          </a:prstGeom>
          <a:noFill/>
          <a:ln w="3175">
            <a:solidFill>
              <a:srgbClr val="5B5E6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5" name="Line 31"/>
          <p:cNvSpPr>
            <a:spLocks noChangeShapeType="1"/>
          </p:cNvSpPr>
          <p:nvPr/>
        </p:nvSpPr>
        <p:spPr bwMode="auto">
          <a:xfrm>
            <a:off x="6562725" y="679450"/>
            <a:ext cx="60325" cy="0"/>
          </a:xfrm>
          <a:prstGeom prst="line">
            <a:avLst/>
          </a:prstGeom>
          <a:noFill/>
          <a:ln w="3175">
            <a:solidFill>
              <a:srgbClr val="5B5E6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7" name="Line 29"/>
          <p:cNvSpPr>
            <a:spLocks noChangeShapeType="1"/>
          </p:cNvSpPr>
          <p:nvPr/>
        </p:nvSpPr>
        <p:spPr bwMode="auto">
          <a:xfrm>
            <a:off x="6562725" y="682625"/>
            <a:ext cx="60325" cy="0"/>
          </a:xfrm>
          <a:prstGeom prst="line">
            <a:avLst/>
          </a:prstGeom>
          <a:noFill/>
          <a:ln w="3175">
            <a:solidFill>
              <a:srgbClr val="5B5E6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8" name="Line 30"/>
          <p:cNvSpPr>
            <a:spLocks noChangeShapeType="1"/>
          </p:cNvSpPr>
          <p:nvPr/>
        </p:nvSpPr>
        <p:spPr bwMode="auto">
          <a:xfrm>
            <a:off x="6562725" y="682625"/>
            <a:ext cx="60325" cy="0"/>
          </a:xfrm>
          <a:prstGeom prst="line">
            <a:avLst/>
          </a:prstGeom>
          <a:noFill/>
          <a:ln w="3175">
            <a:solidFill>
              <a:srgbClr val="5B5E6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29" name="Line 28"/>
          <p:cNvSpPr>
            <a:spLocks noChangeShapeType="1"/>
          </p:cNvSpPr>
          <p:nvPr/>
        </p:nvSpPr>
        <p:spPr bwMode="auto">
          <a:xfrm>
            <a:off x="6562725" y="684213"/>
            <a:ext cx="60325" cy="0"/>
          </a:xfrm>
          <a:prstGeom prst="line">
            <a:avLst/>
          </a:prstGeom>
          <a:noFill/>
          <a:ln w="3175">
            <a:solidFill>
              <a:srgbClr val="5B5E6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0" name="Line 34"/>
          <p:cNvSpPr>
            <a:spLocks noChangeShapeType="1"/>
          </p:cNvSpPr>
          <p:nvPr/>
        </p:nvSpPr>
        <p:spPr bwMode="auto">
          <a:xfrm>
            <a:off x="6562725" y="676275"/>
            <a:ext cx="60325" cy="0"/>
          </a:xfrm>
          <a:prstGeom prst="line">
            <a:avLst/>
          </a:prstGeom>
          <a:noFill/>
          <a:ln w="3175">
            <a:solidFill>
              <a:srgbClr val="5B5E6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39" name="Rectangle 43"/>
          <p:cNvSpPr>
            <a:spLocks noChangeArrowheads="1"/>
          </p:cNvSpPr>
          <p:nvPr/>
        </p:nvSpPr>
        <p:spPr bwMode="auto">
          <a:xfrm>
            <a:off x="239713" y="60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5B5E60"/>
                </a:solidFill>
                <a:effectLst/>
                <a:latin typeface="Arial" pitchFamily="34" charset="0"/>
                <a:ea typeface="Tahoma" pitchFamily="34" charset="0"/>
                <a:cs typeface="Arial" pitchFamily="34" charset="0"/>
              </a:rPr>
              <a:t>0</a:t>
            </a: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68" name="Picture 44"/>
          <p:cNvPicPr>
            <a:picLocks noChangeAspect="1" noChangeArrowheads="1"/>
          </p:cNvPicPr>
          <p:nvPr/>
        </p:nvPicPr>
        <p:blipFill rotWithShape="1">
          <a:blip r:embed="rId4">
            <a:extLst>
              <a:ext uri="{28A0092B-C50C-407E-A947-70E740481C1C}">
                <a14:useLocalDpi xmlns:a14="http://schemas.microsoft.com/office/drawing/2010/main" val="0"/>
              </a:ext>
            </a:extLst>
          </a:blip>
          <a:srcRect r="85233"/>
          <a:stretch/>
        </p:blipFill>
        <p:spPr bwMode="auto">
          <a:xfrm>
            <a:off x="8144540" y="2052085"/>
            <a:ext cx="733646" cy="342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55464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8589" y="1828800"/>
            <a:ext cx="3309476"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Georgia" charset="0"/>
              <a:cs typeface="Georgia" charset="0"/>
            </a:endParaRPr>
          </a:p>
          <a:p>
            <a:pPr marL="557213" marR="0" lvl="1"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black">
                    <a:lumMod val="65000"/>
                    <a:lumOff val="35000"/>
                  </a:prstClr>
                </a:solidFill>
                <a:latin typeface="Calibri" panose="020F0502020204030204" pitchFamily="34" charset="0"/>
                <a:ea typeface="Georgia" charset="0"/>
                <a:cs typeface="Georgia" charset="0"/>
              </a:rPr>
              <a:t>Metro Atlanta </a:t>
            </a:r>
          </a:p>
          <a:p>
            <a:pPr marL="557213" marR="0" lvl="1" indent="-2143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b="1" dirty="0">
                <a:solidFill>
                  <a:prstClr val="black">
                    <a:lumMod val="65000"/>
                    <a:lumOff val="35000"/>
                  </a:prstClr>
                </a:solidFill>
                <a:latin typeface="Calibri" panose="020F0502020204030204" pitchFamily="34" charset="0"/>
                <a:ea typeface="Georgia" charset="0"/>
                <a:cs typeface="Georgia" charset="0"/>
              </a:rPr>
              <a:t>Savannah</a:t>
            </a:r>
          </a:p>
          <a:p>
            <a:pPr marL="557213" lvl="1" indent="-214313">
              <a:buFont typeface="Arial" panose="020B0604020202020204" pitchFamily="34" charset="0"/>
              <a:buChar char="•"/>
              <a:defRPr/>
            </a:pPr>
            <a:r>
              <a:rPr kumimoji="0" lang="en-US" sz="2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Georgia" charset="0"/>
                <a:cs typeface="Georgia" charset="0"/>
              </a:rPr>
              <a:t>Athens </a:t>
            </a:r>
          </a:p>
          <a:p>
            <a:pPr marL="557213" lvl="1" indent="-214313">
              <a:buFont typeface="Arial" panose="020B0604020202020204" pitchFamily="34" charset="0"/>
              <a:buChar char="•"/>
              <a:defRPr/>
            </a:pPr>
            <a:r>
              <a:rPr lang="en-US" sz="2400" b="1" dirty="0" smtClean="0">
                <a:solidFill>
                  <a:prstClr val="black">
                    <a:lumMod val="65000"/>
                    <a:lumOff val="35000"/>
                  </a:prstClr>
                </a:solidFill>
                <a:latin typeface="Calibri" panose="020F0502020204030204" pitchFamily="34" charset="0"/>
                <a:ea typeface="Georgia" charset="0"/>
                <a:cs typeface="Georgia" charset="0"/>
              </a:rPr>
              <a:t>Columbus </a:t>
            </a:r>
            <a:endParaRPr lang="en-US" sz="2400" b="1" dirty="0">
              <a:solidFill>
                <a:prstClr val="black">
                  <a:lumMod val="65000"/>
                  <a:lumOff val="35000"/>
                </a:prstClr>
              </a:solidFill>
              <a:latin typeface="Calibri" panose="020F0502020204030204" pitchFamily="34" charset="0"/>
              <a:ea typeface="Georgia" charset="0"/>
              <a:cs typeface="Georgia" charset="0"/>
            </a:endParaRPr>
          </a:p>
          <a:p>
            <a:pPr marL="557213" lvl="1" indent="-214313">
              <a:buFont typeface="Arial" panose="020B0604020202020204" pitchFamily="34" charset="0"/>
              <a:buChar char="•"/>
              <a:defRPr/>
            </a:pPr>
            <a:r>
              <a:rPr kumimoji="0" lang="en-US" sz="2400" b="1" i="0" u="none" strike="noStrike" kern="1200" cap="none" spc="0" normalizeH="0" baseline="0" noProof="0" dirty="0">
                <a:ln>
                  <a:noFill/>
                </a:ln>
                <a:solidFill>
                  <a:prstClr val="black">
                    <a:lumMod val="65000"/>
                    <a:lumOff val="35000"/>
                  </a:prstClr>
                </a:solidFill>
                <a:effectLst/>
                <a:uLnTx/>
                <a:uFillTx/>
                <a:latin typeface="Calibri" panose="020F0502020204030204" pitchFamily="34" charset="0"/>
                <a:ea typeface="Georgia" charset="0"/>
                <a:cs typeface="Georgia" charset="0"/>
              </a:rPr>
              <a:t>Macon</a:t>
            </a:r>
          </a:p>
        </p:txBody>
      </p:sp>
      <p:sp>
        <p:nvSpPr>
          <p:cNvPr id="11" name="Title 10"/>
          <p:cNvSpPr>
            <a:spLocks noGrp="1"/>
          </p:cNvSpPr>
          <p:nvPr>
            <p:ph type="title"/>
          </p:nvPr>
        </p:nvSpPr>
        <p:spPr>
          <a:xfrm>
            <a:off x="177799" y="0"/>
            <a:ext cx="7328787" cy="901700"/>
          </a:xfrm>
        </p:spPr>
        <p:txBody>
          <a:bodyPr/>
          <a:lstStyle/>
          <a:p>
            <a:r>
              <a:rPr lang="en-US" sz="2800" dirty="0">
                <a:solidFill>
                  <a:schemeClr val="bg1"/>
                </a:solidFill>
              </a:rPr>
              <a:t>Electric Vehicle Sales by </a:t>
            </a:r>
            <a:r>
              <a:rPr lang="en-US" sz="2800" dirty="0" smtClean="0">
                <a:solidFill>
                  <a:schemeClr val="bg1"/>
                </a:solidFill>
              </a:rPr>
              <a:t>Area </a:t>
            </a:r>
            <a:r>
              <a:rPr lang="en-US" sz="2800" dirty="0">
                <a:solidFill>
                  <a:schemeClr val="bg1"/>
                </a:solidFill>
              </a:rPr>
              <a:t>in Georgia </a:t>
            </a:r>
          </a:p>
        </p:txBody>
      </p:sp>
      <p:pic>
        <p:nvPicPr>
          <p:cNvPr id="13" name="Content Placeholder 1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33647" y="992584"/>
            <a:ext cx="5209952" cy="5607554"/>
          </a:xfrm>
        </p:spPr>
      </p:pic>
    </p:spTree>
    <p:extLst>
      <p:ext uri="{BB962C8B-B14F-4D97-AF65-F5344CB8AC3E}">
        <p14:creationId xmlns:p14="http://schemas.microsoft.com/office/powerpoint/2010/main" val="28353046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DC Fast Charging – </a:t>
            </a:r>
            <a:r>
              <a:rPr lang="en-US" smtClean="0"/>
              <a:t>Metro Atlanta</a:t>
            </a:r>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7364" t="14797" r="16312" b="6160"/>
          <a:stretch/>
        </p:blipFill>
        <p:spPr bwMode="auto">
          <a:xfrm>
            <a:off x="158602" y="1217125"/>
            <a:ext cx="8826795" cy="5141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61098" y="5358809"/>
            <a:ext cx="3444949" cy="786810"/>
          </a:xfrm>
          <a:prstGeom prst="rect">
            <a:avLst/>
          </a:prstGeom>
        </p:spPr>
        <p:txBody>
          <a:bodyPr vert="horz" wrap="square" lIns="91440" tIns="45720" rIns="91440" bIns="45720" rtlCol="0">
            <a:normAutofit/>
          </a:bodyPr>
          <a:lstStyle/>
          <a:p>
            <a:pPr marL="0" marR="0" indent="0" algn="l" defTabSz="457200" rtl="0" eaLnBrk="1" fontAlgn="auto" latinLnBrk="0" hangingPunct="1">
              <a:lnSpc>
                <a:spcPct val="100000"/>
              </a:lnSpc>
              <a:spcBef>
                <a:spcPct val="20000"/>
              </a:spcBef>
              <a:spcAft>
                <a:spcPts val="0"/>
              </a:spcAft>
              <a:buClrTx/>
              <a:buSzTx/>
              <a:buFont typeface="Arial"/>
              <a:buNone/>
              <a:tabLst/>
            </a:pPr>
            <a:endParaRPr kumimoji="0" lang="en-US" sz="2323" b="1" i="0" u="none" strike="noStrike" kern="1200" cap="none" spc="0" normalizeH="0" baseline="0" noProof="0" dirty="0" smtClean="0">
              <a:ln>
                <a:noFill/>
              </a:ln>
              <a:solidFill>
                <a:srgbClr val="FFFFFF"/>
              </a:solidFill>
              <a:effectLst/>
              <a:uLnTx/>
              <a:uFillTx/>
              <a:latin typeface="Arial Narrow"/>
              <a:ea typeface="+mn-ea"/>
              <a:cs typeface="Arial Narrow"/>
            </a:endParaRPr>
          </a:p>
        </p:txBody>
      </p:sp>
      <p:sp>
        <p:nvSpPr>
          <p:cNvPr id="3" name="Rectangle 2"/>
          <p:cNvSpPr/>
          <p:nvPr/>
        </p:nvSpPr>
        <p:spPr>
          <a:xfrm>
            <a:off x="5443871" y="3464921"/>
            <a:ext cx="4572000" cy="646331"/>
          </a:xfrm>
          <a:prstGeom prst="rect">
            <a:avLst/>
          </a:prstGeom>
        </p:spPr>
        <p:txBody>
          <a:bodyPr>
            <a:spAutoFit/>
          </a:bodyPr>
          <a:lstStyle/>
          <a:p>
            <a:r>
              <a:rPr lang="en-US" b="1" dirty="0" smtClean="0"/>
              <a:t>600</a:t>
            </a:r>
            <a:r>
              <a:rPr lang="en-US" b="1" dirty="0"/>
              <a:t> </a:t>
            </a:r>
            <a:r>
              <a:rPr lang="en-US" b="1" dirty="0" smtClean="0"/>
              <a:t>Public Stations</a:t>
            </a:r>
            <a:endParaRPr lang="en-US" b="1" dirty="0"/>
          </a:p>
          <a:p>
            <a:r>
              <a:rPr lang="en-US" b="1" dirty="0" smtClean="0"/>
              <a:t>1,609</a:t>
            </a:r>
            <a:r>
              <a:rPr lang="en-US" b="1" dirty="0"/>
              <a:t> </a:t>
            </a:r>
            <a:r>
              <a:rPr lang="en-US" b="1" dirty="0" smtClean="0"/>
              <a:t>Connectors</a:t>
            </a:r>
            <a:endParaRPr lang="en-US" b="1" dirty="0"/>
          </a:p>
        </p:txBody>
      </p:sp>
      <p:sp>
        <p:nvSpPr>
          <p:cNvPr id="5" name="Rectangle 4"/>
          <p:cNvSpPr/>
          <p:nvPr/>
        </p:nvSpPr>
        <p:spPr>
          <a:xfrm>
            <a:off x="244549" y="3365205"/>
            <a:ext cx="4572000" cy="646331"/>
          </a:xfrm>
          <a:prstGeom prst="rect">
            <a:avLst/>
          </a:prstGeom>
        </p:spPr>
        <p:txBody>
          <a:bodyPr>
            <a:spAutoFit/>
          </a:bodyPr>
          <a:lstStyle/>
          <a:p>
            <a:r>
              <a:rPr lang="en-US" b="1" dirty="0"/>
              <a:t>109 </a:t>
            </a:r>
            <a:r>
              <a:rPr lang="en-US" b="1" dirty="0" smtClean="0"/>
              <a:t>DCFC Stations</a:t>
            </a:r>
            <a:endParaRPr lang="en-US" b="1" dirty="0"/>
          </a:p>
          <a:p>
            <a:r>
              <a:rPr lang="en-US" b="1" dirty="0"/>
              <a:t>233 </a:t>
            </a:r>
            <a:r>
              <a:rPr lang="en-US" b="1" dirty="0" smtClean="0"/>
              <a:t>Connectors</a:t>
            </a:r>
            <a:endParaRPr lang="en-US" b="1" dirty="0"/>
          </a:p>
        </p:txBody>
      </p:sp>
    </p:spTree>
    <p:extLst>
      <p:ext uri="{BB962C8B-B14F-4D97-AF65-F5344CB8AC3E}">
        <p14:creationId xmlns:p14="http://schemas.microsoft.com/office/powerpoint/2010/main" val="38766165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pPr eaLnBrk="1" hangingPunct="1"/>
            <a:r>
              <a:rPr lang="en-US" sz="2800" dirty="0" smtClean="0">
                <a:solidFill>
                  <a:schemeClr val="bg1"/>
                </a:solidFill>
                <a:ea typeface="ＭＳ Ｐゴシック"/>
                <a:cs typeface="ＭＳ Ｐゴシック"/>
              </a:rPr>
              <a:t>Contact Information</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33" y="1066800"/>
            <a:ext cx="8451273" cy="54513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5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CCities Coalition-2">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2.xml><?xml version="1.0" encoding="utf-8"?>
<a:theme xmlns:a="http://schemas.openxmlformats.org/drawingml/2006/main" name="EERE_template_green">
  <a:themeElements>
    <a:clrScheme name="~~~ EERE Colors ~~~">
      <a:dk1>
        <a:srgbClr val="50565C"/>
      </a:dk1>
      <a:lt1>
        <a:sysClr val="window" lastClr="FFFFFF"/>
      </a:lt1>
      <a:dk2>
        <a:srgbClr val="6A737B"/>
      </a:dk2>
      <a:lt2>
        <a:srgbClr val="EEECE1"/>
      </a:lt2>
      <a:accent1>
        <a:srgbClr val="7AC143"/>
      </a:accent1>
      <a:accent2>
        <a:srgbClr val="FFD200"/>
      </a:accent2>
      <a:accent3>
        <a:srgbClr val="00A4E4"/>
      </a:accent3>
      <a:accent4>
        <a:srgbClr val="006892"/>
      </a:accent4>
      <a:accent5>
        <a:srgbClr val="00853F"/>
      </a:accent5>
      <a:accent6>
        <a:srgbClr val="F58025"/>
      </a:accent6>
      <a:hlink>
        <a:srgbClr val="006892"/>
      </a:hlink>
      <a:folHlink>
        <a:srgbClr val="6A737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fontScale="85000" lnSpcReduction="10000"/>
      </a:bodyPr>
      <a:lstStyle>
        <a:defPPr marL="0" marR="0" indent="0" algn="l" defTabSz="457200" rtl="0" eaLnBrk="1" fontAlgn="auto" latinLnBrk="0" hangingPunct="1">
          <a:lnSpc>
            <a:spcPct val="100000"/>
          </a:lnSpc>
          <a:spcBef>
            <a:spcPct val="20000"/>
          </a:spcBef>
          <a:spcAft>
            <a:spcPts val="0"/>
          </a:spcAft>
          <a:buClrTx/>
          <a:buSzTx/>
          <a:buFont typeface="Arial"/>
          <a:buNone/>
          <a:tabLst/>
          <a:defRPr kumimoji="0" sz="2323" b="1" i="0" u="none" strike="noStrike" kern="1200" cap="none" spc="0" normalizeH="0" baseline="0" noProof="0" dirty="0" smtClean="0">
            <a:ln>
              <a:noFill/>
            </a:ln>
            <a:solidFill>
              <a:srgbClr val="FFFFFF"/>
            </a:solidFill>
            <a:effectLst/>
            <a:uLnTx/>
            <a:uFillTx/>
            <a:latin typeface="Arial Narrow"/>
            <a:ea typeface="+mn-ea"/>
            <a:cs typeface="Arial Narrow"/>
          </a:defRPr>
        </a:defPPr>
      </a:lstStyle>
    </a:txDef>
  </a:objectDefaults>
  <a:extraClrSchemeLst/>
</a:theme>
</file>

<file path=ppt/theme/theme3.xml><?xml version="1.0" encoding="utf-8"?>
<a:theme xmlns:a="http://schemas.openxmlformats.org/drawingml/2006/main" name="Mosaic Blue-white interior">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Mosaic Blue-white interior">
  <a:themeElements>
    <a:clrScheme name="EERE PPT Green">
      <a:dk1>
        <a:srgbClr val="4C4C4C"/>
      </a:dk1>
      <a:lt1>
        <a:sysClr val="window" lastClr="FFFFFF"/>
      </a:lt1>
      <a:dk2>
        <a:srgbClr val="666666"/>
      </a:dk2>
      <a:lt2>
        <a:srgbClr val="EEECE1"/>
      </a:lt2>
      <a:accent1>
        <a:srgbClr val="99CC33"/>
      </a:accent1>
      <a:accent2>
        <a:srgbClr val="FFCC00"/>
      </a:accent2>
      <a:accent3>
        <a:srgbClr val="0099CC"/>
      </a:accent3>
      <a:accent4>
        <a:srgbClr val="006699"/>
      </a:accent4>
      <a:accent5>
        <a:srgbClr val="006633"/>
      </a:accent5>
      <a:accent6>
        <a:srgbClr val="FF9933"/>
      </a:accent6>
      <a:hlink>
        <a:srgbClr val="006699"/>
      </a:hlink>
      <a:folHlink>
        <a:srgbClr val="66666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eere_template_blue</Template>
  <TotalTime>6370</TotalTime>
  <Words>588</Words>
  <Application>Microsoft Macintosh PowerPoint</Application>
  <PresentationFormat>On-screen Show (4:3)</PresentationFormat>
  <Paragraphs>67</Paragraphs>
  <Slides>8</Slides>
  <Notes>3</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8</vt:i4>
      </vt:variant>
    </vt:vector>
  </HeadingPairs>
  <TitlesOfParts>
    <vt:vector size="18" baseType="lpstr">
      <vt:lpstr>Arial Narrow</vt:lpstr>
      <vt:lpstr>Calibri</vt:lpstr>
      <vt:lpstr>Georgia</vt:lpstr>
      <vt:lpstr>ＭＳ Ｐゴシック</vt:lpstr>
      <vt:lpstr>Tahoma</vt:lpstr>
      <vt:lpstr>Arial</vt:lpstr>
      <vt:lpstr>1_CCities Coalition-2</vt:lpstr>
      <vt:lpstr>EERE_template_green</vt:lpstr>
      <vt:lpstr>Mosaic Blue-white interior</vt:lpstr>
      <vt:lpstr>1_Mosaic Blue-white interior</vt:lpstr>
      <vt:lpstr>Georgia – Formerly Growing EV Market</vt:lpstr>
      <vt:lpstr>Barriers To Plug-In Vehicles in Georgia</vt:lpstr>
      <vt:lpstr>Georgia PEV Sales</vt:lpstr>
      <vt:lpstr>Electric Vehicle Market Share in Georgia</vt:lpstr>
      <vt:lpstr>Electric Vehicle Sales by Model in Georgia </vt:lpstr>
      <vt:lpstr>Electric Vehicle Sales by Area in Georgia </vt:lpstr>
      <vt:lpstr>DC Fast Charging – Metro Atlanta</vt:lpstr>
      <vt:lpstr>Contact Information</vt:lpstr>
    </vt:vector>
  </TitlesOfParts>
  <Company>Sony Electronics, Inc.</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Natural Gas Activities – Clean Cities</dc:title>
  <dc:creator>mlaughlin</dc:creator>
  <cp:lastModifiedBy>dory.larsen@gmail.com</cp:lastModifiedBy>
  <cp:revision>631</cp:revision>
  <dcterms:created xsi:type="dcterms:W3CDTF">2010-03-18T14:51:36Z</dcterms:created>
  <dcterms:modified xsi:type="dcterms:W3CDTF">2017-11-21T17:20:14Z</dcterms:modified>
</cp:coreProperties>
</file>