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00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5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6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1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4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8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8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8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4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0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EC8B-96DC-4A71-A0DC-2B8832E12246}" type="datetimeFigureOut">
              <a:rPr lang="en-US" smtClean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BAF04-C5BB-49C5-B929-69165327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0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+mn-lt"/>
              </a:rPr>
              <a:t>Electric Buses at UGA</a:t>
            </a:r>
            <a:endParaRPr lang="en-US" sz="48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$10M SRTA Grant + $5M UGA match</a:t>
            </a:r>
          </a:p>
          <a:p>
            <a:r>
              <a:rPr lang="en-US" sz="4400" b="1" dirty="0" smtClean="0"/>
              <a:t>Charging station being built for 60 buses</a:t>
            </a:r>
          </a:p>
          <a:p>
            <a:r>
              <a:rPr lang="en-US" sz="4400" b="1" dirty="0" smtClean="0"/>
              <a:t>Sustainability and the environment</a:t>
            </a:r>
          </a:p>
          <a:p>
            <a:r>
              <a:rPr lang="en-US" sz="4400" b="1" dirty="0" smtClean="0"/>
              <a:t>Reduced support and life-cycle costs</a:t>
            </a:r>
          </a:p>
          <a:p>
            <a:pPr lvl="1"/>
            <a:r>
              <a:rPr lang="en-US" sz="4000" b="1" dirty="0" smtClean="0"/>
              <a:t>Charge during night, off-peak times</a:t>
            </a:r>
          </a:p>
          <a:p>
            <a:pPr lvl="1"/>
            <a:r>
              <a:rPr lang="en-US" sz="4000" b="1" dirty="0" smtClean="0"/>
              <a:t>Reduced operation during summer peak charging</a:t>
            </a:r>
          </a:p>
          <a:p>
            <a:endParaRPr lang="en-US" sz="48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2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+mn-lt"/>
              </a:rPr>
              <a:t>Electric Buses at UGA</a:t>
            </a:r>
            <a:endParaRPr lang="en-US" sz="48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EV ride: build life-long public transit </a:t>
            </a:r>
            <a:r>
              <a:rPr lang="en-US" sz="4400" b="1" dirty="0" smtClean="0"/>
              <a:t>users</a:t>
            </a:r>
          </a:p>
          <a:p>
            <a:r>
              <a:rPr lang="en-US" sz="4400" b="1" dirty="0" smtClean="0"/>
              <a:t>Research/engineering field work</a:t>
            </a:r>
          </a:p>
          <a:p>
            <a:r>
              <a:rPr lang="en-US" sz="4400" b="1" dirty="0" smtClean="0"/>
              <a:t>Bi-directional energy for emergencies</a:t>
            </a:r>
          </a:p>
          <a:p>
            <a:r>
              <a:rPr lang="en-US" sz="4400" b="1" dirty="0" smtClean="0"/>
              <a:t>Promote Georgia and UGA</a:t>
            </a:r>
          </a:p>
          <a:p>
            <a:r>
              <a:rPr lang="en-US" sz="4400" b="1" dirty="0" smtClean="0"/>
              <a:t>Shape future of transit industry</a:t>
            </a:r>
          </a:p>
          <a:p>
            <a:endParaRPr lang="en-US" sz="48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9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69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Electric Buses at UGA</vt:lpstr>
      <vt:lpstr>Electric Buses at UGA</vt:lpstr>
    </vt:vector>
  </TitlesOfParts>
  <Company>UGA Parking Services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Edmund William Leamon</dc:creator>
  <cp:lastModifiedBy>dory.larsen@gmail.com</cp:lastModifiedBy>
  <cp:revision>30</cp:revision>
  <dcterms:created xsi:type="dcterms:W3CDTF">2016-03-21T18:49:44Z</dcterms:created>
  <dcterms:modified xsi:type="dcterms:W3CDTF">2017-11-13T19:49:15Z</dcterms:modified>
</cp:coreProperties>
</file>